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60" r:id="rId11"/>
    <p:sldId id="26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55954-1887-0578-BBF3-86E8C3D927ED}" v="703" dt="2020-05-27T13:50:19.376"/>
    <p1510:client id="{B6565656-0210-DBCC-ADD0-BBE851878E23}" v="2427" dt="2020-05-26T15:35:02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0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0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1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5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8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4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2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5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5/31/2020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7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6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4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2825495"/>
            <a:ext cx="9966960" cy="1642535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cs typeface="Calibri Light"/>
              </a:rPr>
              <a:t>Dan državnosti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49148"/>
            <a:ext cx="9948672" cy="14861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cs typeface="Calibri"/>
              </a:rPr>
              <a:t>Marta Novosel</a:t>
            </a:r>
            <a:endParaRPr lang="en-US" dirty="0">
              <a:solidFill>
                <a:srgbClr val="FFFFFF">
                  <a:alpha val="60000"/>
                </a:srgbClr>
              </a:solidFill>
              <a:cs typeface="Calibri"/>
            </a:endParaRPr>
          </a:p>
          <a:p>
            <a:pPr algn="ctr"/>
            <a:r>
              <a:rPr lang="en-US" dirty="0">
                <a:solidFill>
                  <a:srgbClr val="FFFFFF"/>
                </a:solidFill>
                <a:cs typeface="Calibri"/>
              </a:rPr>
              <a:t>8.razred</a:t>
            </a:r>
            <a:endParaRPr lang="en-US" dirty="0">
              <a:solidFill>
                <a:srgbClr val="FFFFFF">
                  <a:alpha val="60000"/>
                </a:srgbClr>
              </a:solidFill>
              <a:cs typeface="Calibri"/>
            </a:endParaRPr>
          </a:p>
        </p:txBody>
      </p:sp>
      <p:cxnSp>
        <p:nvCxnSpPr>
          <p:cNvPr id="31" name="Straight Connector 26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data:image/jpg;base64,%20/9j/4AAQSkZJRgABAQEAYABgAAD/2wBDAAUDBAQEAwUEBAQFBQUGBwwIBwcHBw8LCwkMEQ8SEhEPERETFhwXExQaFRERGCEYGh0dHx8fExciJCIeJBweHx7/2wBDAQUFBQcGBw4ICA4eFBEUHh4eHh4eHh4eHh4eHh4eHh4eHh4eHh4eHh4eHh4eHh4eHh4eHh4eHh4eHh4eHh4eHh7/wAARCAKIA5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7FL2ptKK+WP3pMDQKWkHWgOoop45FMpymkzSI00mKe4ptBLVmJijFLRTEFFFFIByGp1PFVh1qaNqmSOijLoT43LVWVdpqxG2GpZ49y5qE7M6alP2kLrdFKnLwaQ8GitTz1oy3aMN+xvutwaguojFKVNIpq/Kn2q08xeXQfNU7M3aU4mXS4pSOaKu5zWExRS0UDsJiloopAPQ1IRxUK9anXpUyOmlqrDGFIKewpnekElZjlrrvBt1hvLbp0rkRWr4euDFeKM4zSZcdVY0vGVp5dz5ijg1gRNg13PiGBbvSxIBkgVwbAq9S0bUptJM07ZqnmXclUbR+RWgOVrjmrM+lws1Up2MS9TDGqg61qagnWstutd1KV4ny+Pp+zqssWz7WqzN82GqhG2Gq9E25NppTQ8PO6sQkVE61YYc1E60JlVYaFcjFJUjio61TPPlGzFXrU8bVXqRDSkjSjKzLamnkZFQxmplNc7PVpvmREy1VlXBq+y1BMnFXCRhiKN0VKKUjBpK2PMYmKWiigQq8c11mgzLeaa9tJyVHFcmK0tAujb3q5Pyk4NKRtTfQr3sJhnZD2NQGt3xPbBZhMo+VxWHUo1mupGwptSMKZVo5pKzAdakFR09aTHBimmMOakprDikmXJXQyiiiqMRDSU6kNMTQlFFFMkUVJE21hUY60tSzSErO5s2z70xVS/i70tjJ2zVq5TdHXJ8Ez6HTE4fzMNqKkmXa5qOuxM+alHldgHWpXG5Q1RVJEeNpoZVP+UYKdSMNrYoFALsBppp1IaEKSEooopkDjyKbSrSHrQU+4CnCm0ooCLFNNp9NNJDkhRStTVp3agpaoZQKVqSmZbMUGlNNFOHSkWtRhFJT2FNNUjOSJrOUxzKw7GuzhjW7sQy9xXDLXX+DboSKbZiM9s1Elqb05e7Y5y/hMNw8ZGMGqhrqfGNiYpRMBwetcwwoiFVX1RHRSnrSVZzhRRRTEWbOTa9XrhN8e6slDtbNatpJ5ke01zVVZ8yPYwFRTi6UjOcYOKbVm8j2vmq3etYu6ucFaDpzcWSxHI20vQ4qNDg5qdhlQ1TLRm1N80fQjccVAw5qz2qGQVUWZVo9TQ8P3XkXQVj8rcGis2Nirg0UNO+goSTjqONAoFLTJCkNLRQMQUo60gpaARJ95ajNPiPOKJF5qVuayXNG4yiiimZBRRRQACnqeaZThQyovUlBqzEdy4NVAalgbDVlJaHfQqWepHcJtaoa0LhNyZqgwwaqErowxVHklpsC1c06fypwG+43BqlTgapoxhKxb1W18ibK/cblTVKty3VdQ04xnmWMfL9KxZFKOVPaiLHUj1G0UUUzIKKKKAAVNGahqSM0pGtJ2ZKaYwqUdKYwrNHVON0MHWprdzHKrDsahNOWqZnF2Z6Hpcq3Wm7euVrjNZt/IvXXGBnNbfg+748pj0pPF9r8wmAqWawXvOJztu2GrUgbK1kJw1aNq/Fc9aJ6+XVbPlYt6m5axZlwxrflG5Kx7tNrVVCXQyzajf3kVRVmB8Gq9PQ4NdMtTxaUuVl513LuFQsKktnB+U0OuCRWOx6PxIqutRMKsutQuK1iziqwIqcvFBFFWcy0ZNGasIaqIanQ1jJHfQmWV6U11yKENSYzWWx6KipIzZkw1R4q9cx8VSIwa6ISujxsTS5JDaKWjFWc1hBT0bawIpgpaGVF2OrDDUdD9XQVzTqVcitXwxdbLgwMflkGKg1y38i8YAcE5FZnTujPNRsKlprVSMpK5HSrSGgdaoxWjJRQaRadUHQtURMMGkqRxxUdWjCSswopaDQKw00UtIadybB3paQUtA0SQNteteFt8dYg4NaNhJ2rCtG6uerltbllyPqV7+PaxNUzWxfx7lzWQ/Bq6UrxOXMKPs6rEpVODSUVqcBLIMqGpgp8R3KVphGDUrsay6SFpDS0UxMZRQaKZmA60rUlOHIoGuw2gUGigQ4UGkFOpFrVDO9PWmmlWhijowYU2nnpTDQgmgpwptApkpjjTTT6a1JFSQ2r+i3Rtb6OQEgA81RpVO05psmErM9N1m1XUNE81OTtzXm86FJCp6g16J4BvFvbBrORgWAwM1yni6wNnqUg24Umo8zdLeJgGm1Iwphq0c8kJRRRVEBVmyl2uKrUqHDZqZK6NaNR05qSNa7QSRbhWWwwa1LR/Mi2mqN3HskNYUnZ8p6mOgpxVWPUhFWrQhvkPeqgqSJtrg1rJXR59GfLInkQqxBqGQVpSx+dbCZRz3rPde1QmdNSOhXPBopziitkee1Ziiloo7VBskFFKKDQOwlFFFAgHBqyV3Rbh2quBU9q3zbT0NKRtSfQgYYNFS3EZVyKiFNMiUbMQ0UtJQS0FKKSgdaAQ9acpwaYKWpaNYysaEDb0xVa6iwc0trJtarcqb0zWN+SR6iisRR80ZJGKUVJKm1jUddCZ5MouLsXdJuTbXat/CTg/SrfiCzCOLiP7kgzxWQOtdNpLLqGlvaucug+XNSzSOqscvRip7mFoZmjYYINRU7mTjZiYoxRRRcLBTl602lFA0WIzSsKjjNTDpWb0O6n70SFhQKe4pnencycbMv6LcGC8RuxPNddqaC60845yOK4VDtYGux0a48+xCnnjBpF9mclIpSQg9jVi2bmptag8q7YgcHmqkLYas5K6OyjLlmmaQORVG+TjNWozlaZcLuU1hB2keriI+1pmOwwaSpZlwxqKu5O58tOPK7E8DcirpG+PcOorNQ4NX7N/4T0rOaOuhPQikWoXFXZ49v0qsy0os1qwvqVmFNqVxUZFapnnTjZiqalQ1CKkQ0pIulKzLUZqdKqRmrMZrCSPWw8x0iZWs6dNrVqjkVVu46VOVmPG0OaF0Z+KKcRg0ldR4bQ2ilpKCSa3kMUyupwQa6DV1F5p0d0nJA5rmxW/4dnEsElnIeCPlqWb02YZpDVi9hMNwyHPBqChDa1sRsKSnmmmqTMJIVaeKjFPFJlwYp6VGRzUuKY4oTHOOgylxSU6mZoaaSnGm0yWrBRRRQSFT2j7XFQU6M4alJXRpSnyzTNlhvhrHuU2ua1LN9yYqtqEfOa56T5ZWPZx0FWoqojPpDTj1pK6z59oEOGBp8o53DoaZUq/NHjuKl9zSGqcSMUtNp1MlCGm049KQ00KSEoHWiigkcelNpy0jCkVJdRBThTaUUxJimkHWnUw9aSGyQU1qBSmgrdDKKDRTMhwoNIKdSNE7oYaQU5qSmZtWZueENQNjqcbbsKxANdl48sVvNPW8i54zxXmcLFJAw4INeneHLxNS0M28hBIXpU26Gyeil2PM3GDUZrT1y1a1vpIyMDJxWc1EWFWJHRSmkqznFAzSUq9aVx3oHa6uWLGTa4FWr6Pcm4Vmo21ga1YGEsGK56q5ZKR62CmqtN0WZR4NKKfcJskNRitk7o82ScZNM19FlDFoW5DDio9RtzFIfSqVtIY5VYdjXRXEa3lkJl6459jWbVmdlOXNE5pxRUtxGUYg0VaZzThZkVKvWgikoAcaBQemaBSKEIpB1p9IaYOIlOU4bNNpaQIvTr5tusoxnoaokYNX9OYOjwt3HH1qpcIVcg9qlaG01dXIxSEUopaoytcZSigigUyLCilpBS0i0KhwwrStm3JisyrNnJtbFZ1I3R3YKryTsyS8i71SIrYlUPHWZOm1qmlK6sa4/D8r5kRCr2i3Rtb1H7Zwao0oODWrPPjozoPFNmMrdxj5XHNc8a6/SHXUtHe1fl1HFctdQtDO0bDBBpJlSjchxRRRVEWCiiigLDk61YQ8VWFTRmokdFGXQewqI1OelRsKlM2qRGitrw7c+XN5ZPBrFFT2shjmVvQ02TFdDe16HzIvMAztrAXhq6Z2E9p9RXOXCFJWX3qHubR29CzC3FPbmq8DVYPSsJKzPWpT5oFC6TmqrCtG4XIqjItdFOWh4+MpWkRjrU8D4IqGnJ1rR6nJTfKzXQeZF71TmQq1TWEnODU97DldwFYnoRd1Yy3FRMKssKhda0izmqwIactBoqjlSsyZDU8bVWWpYzWckd1CdmXYzSzJuU1HEasDla53oz2aaU42MidNrVFir93H3qiRg11QldHgYmj7ObQ2k70+mmrOVoKs6dObe6SQdjValHWhji7M3vEUKyLHdxjhxz9aw639KcXmmyWr8lRlaw5kMcjKeoNSjeS0uMNMYVJ2ppppmUkR09aaaVapmcdGSCgjIoWnVB0JXRCRQtOcc00VRg1Zi0xhUlIRQmElcjopSKSqMgpRSUCgEXLOTa2Ku3CiSLNZcTbSK1Ldt0eK5qqs7nuYGopwdORkSrtY1HVy+j2tmqhrohK6PGxFJ05tCU+JsNTKKpmMXZ3HzLtb600VOR5kOe4qAUk9DScbO66i0006kNMhobRQaKZAqnmnEZGaZUkZ7UmXDXQZSZp7rzTSKExSTQopDQKU0D3Qi08dKj709aGEGIwptPamGhCktQpwptKtMUWKabT6a1JDkhK6LwfqDWt0EJ+U1ztS2shjlVh2NDCk9bM7DxvarIiXkYJz1rjnHNdrazrqOktC3JC8Vx9zGY5WQ8EGpT1N2vdt2KxFNp7CmGtEcklqFSr8yYqNfSnwnDYpMunuRng1csJdrbTUFwm1s0yNtrA0pLmiaUpuhVTL+oR8bxVCtVSJrf8KzJV2uRWdJ6WOvH01dVI7MQVveGrobzbSH5W6ZrAFTW8jRyK69QauSOWlKzNvXLHYxdRxRWvAyajpobGWA5oqDp0e5xhFJUjCm1SZjKNgX0pDwaUUrjvRcLXQgpSKaKdSGtRppRQRRTFYltJDHOre9XNUh5Eqjhuazxwa2LfFzYFTyy1LNobWMbFKKfMhVyDTadyOWzEIpuKf2pDQmJxEoopRTEkJT42waaaBSKWjNa0fcmKhvIu9RWUm1sVoSKHjrkfuSPfp2xNC3UxSOabVi4j2sahrqTujw6kHCVmafh28NrfLk/K3BrQ8W2QDrdRj5WHNc6h2sDXZaa66porQvgugoBdzjMUlT3ULQztGwwQaixRcTjqNop2KTFArCVIlMxTloZUNGWF5FI4pIzT2rLZncveiQ05aGFAqjFKzN3R5t9uYz1FU9VjxJuFR6XL5c49DV/Ukyh/MVDN47mTEeatjkVUHDVZiPFRM7cM+g2TkVTlXmrr1XmWnBmeKhdFMigVI4pnet0zyZRsyaB9rA1tw4lhwfSsBTzWrpk3O01DR005XRWuI9khWq7CtjVIflEgrLYVKZtKPMrlZhTMVM61Ga1TOGpGzBalWohT0pMqmy1E1WojVGM81biaueaPXwtQfOm5azJ02tWx95ao3cdFKVnYrH0OaPMihSGnEc0EV1XPBcRmKKWiggu6Rcm3u1btnBqz4gtwlwJk+44yDWUpwa3lxe6KV6vFSZvDVWMIUEUHhsUtBNiM0gp7CmmqTMmtRy9aeKjFSLUs1gxGHFRmpqjYYNCYqkeogoNFKOlMhDDTTUhFMNUmZyiNopSKSmZj1q7ZPziqIqaBtrVnUjdHZhanJNMvXke5M1lOuDitlCHjrOu49rVnRlbQ7Mxo8yVRFSilNJXUeGya2b5tp6GmzLskIpgODmrUy+bbiQdRwah6M3j78LditRSClqjMaRSU49KaaaIkgNKp5pKBQJPUnIyuaiNSxHIxTXGDULex0SV43I6UUGkBqjFaAaUUGkoDZj+1NNOFIaSLauhlFKaSqMhwoNItO7Ui1qhlA60rUlMz2ZtaDemC4VSflNL4hhC3PmIPlasiJtrA1tmQXmn7T99KzasdsJcyMNhUbVO681Ewq0zmqRGjrT/emGpIjkYpsmnvYueX51puH3l/lWeRg1qaSwFx5bdGGKrapbG3uGXHHapizatG6uOsJedpov4+dwqrC21xWkcSw1nP3ZXOzDtV6DpvdGUKcKWRdrmmittzzbOLsdD4UvfKufJb7r0Vi2shimV1OCDRWb0OuNpq9yVhUdSnpUbDmpTNZx6jacBlaSnJ1pkR3IzSinyLg0zvTuS48rFxxSU4UhFIbQVf0abZPsb7rcVQFPjYq4YdjQVEv6rb7HLAcVmmuikVbqyVx1xWFNGUcqetJFSV0RrQRR3p1MlIiNOoNAoIsFJTsUmKBtDo2w1ato+5MVkDrVyzk2tWVWN0ehl9b2c7MnvIu9Z7Lg1tMokjrNuY9rGopT6HVmGG150VSK1/DF6bW+UE/K3BrKxSoxVgR2re55Kj3Oj8X2KrILqIfK/XFc3Xb6bImraIYXwXUetcfdwtBO8bDBBpFJaW7EFFLRTCw0igU6igXKOSphyKgXrU0ZqJHTRfQRhTBUrCozSTHONmOibawNbW7zrVW9qxBWppj7kMZ/ChlR2KUy7XNPhNPu0w5qFODUM6oO0rk7jioJKn6rUTioibVVdFV1qIirLioXFbxZ5VWAwdasWsmxwagxTkODVMiDszpIsXFttPPFY08ZjkKntV7SZ+impNYt+kq9D1rNnZT7GO61Cwq0RULrTizOrTIKcp5oIpB1rQ5FoyYdKnhaq6dKehwaykjsoz5WmaMRpLhNy1HA1Wuq1zPRnuwtVhYxZ02tUYq/dx9apEYNdcJXR89iaPs5jCKbUhphFaI5JREHWtPQrjyrnY33HG01minxMVcMDyDSYQdmWdVtzb3brjjORVYVr6koutPjuV+8ow1Y460kaSVmBFMNSU1hTRE0Npy02lWmRF2ZKOlNccUq0pqTotdENKKGHNIKo59mKRTTUlNYUJjlHQjpKcRTatHO0AqRTzUdOWkyoOzNC1ftTryPcuaq27YIrQGHSuWXuyue5QarUnBmNIuDTKt3ce1jVU11RldHh1qbhJpjatWLjcY2PytxVWlQ7WBqmroypy5ZXJJo/LlKmmVdu1E1ulwvXo31qlUpl1I8rCkNLRVEMZiilpKZmx8ZwamcZGarirER3LUS7nTRd04kJFNqWRcGozVJmc42YopDQKWgndCCnHpTacvpSZUew0000802miJIQU8U0daUdaGEQNNp/ammhBNAOlXLCcxvz0PBqn2pUODQ0VTlyst3iYlJHQ81VYVZ374wD1FQuKiLN6kbq5CaEOGpWFNNaHG9GXYMhlkHY1tazbC60xLpBllHNYunMGPlnvXV6ComgktJOcjArPqdjknFM4c8GrtlL/CaTV7VrS8eNgRg8VViba1VJc0TKjUdGpcuXsefmFURxWmhEkdUZ02PUU5dGdGMpLSpHZjVNFIKK0aOSMtC8RTWFSutMbpWCZ604ENKOtDCgVZzWsyRhuTNQsKnj9KY681KZpUjdXGL1pTTehp4pszj2G06g0oouNRNfQZshoG6dqi1e32sXAqnZSGG4Vveuhu4xcWwYc5FIrY5YilFSTxmOQqai70xNWYpFN71JTSKExSiAooFOoKSG06M4akopDWjua1nJuXFJdxZGRVS0k2tWmMSR1yTXJK59FhpLE0eV7mK67TTKu3cWCaqEV0xldHiVqLpyaNbwxfG0vlDH5G4NaPjGwAZbyIfIw5rmUyrBhwRXcaNKmraM1vIcuo4FUYvT3jhSKMVZv7dre5eJhjBqvSKaCjFFKKAsNxUiU2nLSZcFZktRsOakFIwqEdEldEdWbKTZKDVfFb3gTwxqvjDxLbaDo8ZaeY/O5HyxJ3dvYVai5tRiYVK0KEHUqO0VuVb5d3zKQapdDXtGoaV8ENZ1B/BOleKjpGvaaBD/alwQbO9k6sC2QM7iR+FcP44+GvjDwhmbVNLeWx27lvrXMluynod44FdmMyvFYSzqwaTPKyrijLsxfJTnaXZ6fccpGeKbIKImB6HNPccV5ezPq170Cs1RstTMKYRWqZw1Ilc8GtXwn4d1jxRrEelaLZtcXDnk9EjXuzHsBWt4B8C6x4yvXFoFtNNg+a81CYYhgXvz0J9BXd6v4g0zQ9Ifwr4DV7awPy3upHie9PfnqF9q97KMmrZjPRWj1Z+dcX8a4Xh+m4p81Xov8yrrfwnktdKe88Ja1F4iudPG3VrWLh4m7tGMDcowffpXGxlbq1ePnevBUjBB9CK3/Dmp6hoGpw6po109pdxHh0P3h6N6ivQ7rQtA+KELajogt9A8ZouZrPhbfUMd19G/PpXrZ1wtPDR9rh9Y9T5LgvxUp4uosLmb5ZN6S/RngMqFJCpHQ1E61ueKNNvNL1Way1Gzmsr2E4lglXDD39x71jkcV8VZp2Z+7RcasFKLumVHWmVYkWoWFaRZxVYWYL1qRAWYKqlmJwABkk1veB/BPiDxhcONJtQtpDzc3052W8CjqXfoK6PUfGnw/8AhdG9r4Tht/GPixAVbVbmMGztX9Yk5DkdN2RXq5dk+KzGoo0Y/M+azfijB5VFxk+afZfr2OW1TRNa0NbR9X0y5sVu4hLbmZMb0Pcf4daZEciup+G3xeh8Y/afBfxhvHvLHUpzJYaw/MumTt05/wCeWcZGQAAao+OfCWreCfELaTqirIjjzLS6j5iuoj910boeCPoaM+yDEZXU5ZrTud3B3GFLNr0qnu1F07ry/Uw7iPctZc6YatrG5az7uOvBoys7H2WYYfmjzIoU0ipCMGmmuu58/KJGaKcabVGVrGto8gkjktnPDDjPrWfcRmKZkPUGltZDFMrjsavaxGHCXKdHHP1qDb4omcKQigU6mK10REUgp7CmYqkYyVmSKafUa1IvNSzem7jHWox1qdhxUJ600zOpGzHLSmmrTxQxx1REwphqZhUZqkzCpEZSjrSUopmSJYzg1etXrPWrFu+DWVSN0ejhKvLIs3Ue5c1mSLtNbI+dKoXcWCTUUp20OjMKHMudFKmmnHg0V1HhtFzTHDbrd+jjj61WnjaKVkYYINMjYo4Ydq0NQUTW6XSD2bHrU7M1Xvw80Z9FFFMyENIacabTRLCpIWwajoU80NDhLldy1IuRmoGGKsRHcuKjlXBrOLs7HZVhzR5kQU6kNArQ41oLQKKKQxx5FMNOWhhQipK6GUppKUdKozQopDQKU0it0JimjrTwOKYeDQiZKxNG1PaoUNSjpUNanRTldWImFMNTOKiarTMakR1s5jlVvQ11umTeXNDcL0bGa4+ui8PS+dbtCTyvIpS7jpO8XE1PHOneZEl7EMgjmuIIwa9XskTUtGe2k++BxXm2s2TWd28TDGDxTWjJa5l5oitJcHBqa7j3JuFUEO1s1pQt5kWKzqLlfMduFn7WDpyM7oaKknTa9FaJ3OGS5W0zUkWoGFWiMioZFrjiz6OtT6ldxTB1qZhUR61smedONmOQ4IqWVcgMO9QrVqIeZEV7jkVMtDWnqrFRhSLUjrUfQ1aZhKNmPoHWlWlpGiQY710GiTCW38tjyKwauaVN5NyOeDSTLlC6Jtatirb8VkkV1t7CJoM47VzFxGY5CppkRV0QrSsKB1p2KVykrojpRSlaUUXJ5RMUmKfSEUFOIRnBrUspMjFZYqzbPtasqsbo7cDVdOZoXUe5c1lyptNbUREiVSu4cE1hSnZ2Z6uPw6nH2kTOIrW8MXzWeoJydjHBrNZaauVYEdRXVc8Fw6HV+NNPB23sK/KwycVyTCu90WZNV0NreTl1FczY6DqOq+I4ND0y3ae8uZBHEgHc9/pVJNtW6mLnGnTbm7KP5GSI5PKaby3MSnBfadoPoT0pBzX0DquoaV8PNPtfA+k6bpuuCH95rMl1ErrNMRyq5zjGBWDc6F8LfFDFoZrzwdqDnJD/AL62J9MkjaPwr6CfDWNVGNaMbpn5zh/FDJ5YueGqvls7J9GeO0oFeg+IvhB4w0u3a+0+GDX9O6i501/NwvqwxxXAMrRyNHIrJIpwysMEGvCq0alJ2mrH6BgcxwuOgp4eopLyY5acRTVqxa2893cw2lrDJPcTOI4oo1yzsegArn66HqppRbk9BdH0y+1nVbfS9Mt3uLy5cJFGgySfX6V3vxK8TWPwp8Kz/DfwndJN4m1GML4i1WI5MKkc28Z7dWB7+9XfFGq2fwH8Ltp9m8F38SNWhxNKMMujwN2H/TQj6Y3e3PziZZZp5LieaSaaVi8kkjFmdj1JJ6mv03hLhlu2LxC9EfiXGPFH16o8Lhn+7W77v/I1rBIjH5LoGU9c9c+ua7Pwb8TvHngR/L0PXZZdPLbpLC8AmhcenzAkfgRXD2j7cHNackLXEOY42c/7Ir9Kq0aM4WrJcvnsfBQU5StBNvyPW7b4qfC7xg3lePfBT+H9Tnf59U0VvkQepRif0FaWq/Cn+0NGk8QfDnxBa+LtJALGOI7LqJAMktG2D+QrwNtE1KYkpasB6txWx4RXxj4V1iLV/Duptpl3GwbdFOV34OdrAfeHsa+AzvI+Haibp4iMJf4lY/QMixvFODs6VKc4dnF2/HU1JopVnNu0Mgm3bfKKHfn0x1zXqPgv4Txw6bH4l+I12+iaPkNDaAj7TdjsAvO0Hpzg10PhD4naPqqya/rvgbTn8dW0RCXcSj7PMO8rLjAcH69TzXOeINX1bxBqb6lrV7Jd3DHjcflQeijsK+fybhRYh+1nNOCejWtzj458UsRl/wDsVGk6day5r7q5peNfFLavZRaJotkmjeHLbiCyh4Mn+1IepP41xhj2nGMCtUDKMdrFVwGbHyqT0BPqap3pihI8yRVyQADX6Hh6VChD2dKyUdPR+fmfzvicZisXW9rXbcpa69SBBWnpU7Q3Ebo7RyIQUdThlPqKzJnSAb5WCLnbk+tWIX5UplyxwoXksfQe9bylCKfM9t/Q53Ccrcq329T1yafQPiRoseheNitpq8a7dP1tFwc9kk9QeO1eGfEDwZrvgjWTp2tWxVW+a3uU5inXsVbp+HWvQNFm82NoZo2VlJWSNxgqR1BHrXVW/iC1k0lvDHjGy/tnw9KCUduZ7I4+/G3X+Xevi864Yp4yPt8Ju9dNn6H61wL4o4nJJrB5i3KltrvE+d7O0ur+7jtLG2muriQ4SKJCzE/QV38/g/wr8O7GPWPirfM18V8y28OWUitPL6eawyEHfGQap+KPjB4b8Ew3Gh/B/SjFcEGOfxBfKGuG6hhEDnYPQg14Rql7e6pqE2oaldz3l5O26WeZy7ufUk8mpyLgWpNKtjNF2P0fiHj6pi70sEuWPfq/8vzO4+Jfxb8ReMIV0m1WLQvDsPFvpdiNiADoWP3mP1OK88XpSmiv0jC4OlhYqFKNkfnU5ym3KTuxeor3/wCCPj7S/FWhQ/Cr4iXGLUk/2Hqrn57KY9FLH+E5PXivABS0ZlllHMsO6VVGmFxVXC1Y1qTtJbM9v8V+HdU8J+ILnQtYhMdzAeGx8si9mX1BrEuY8ivR/hL4jtfjJ4Rj8BeJrpU8Y6XEToepSnL3UajPkyE8scA8k98/Xh9YsLvTNQuNO1GBre6t3McsbDGCP6V/PWeZPWynFOnNadGf0xwjxNRz/BWlpVj8S/VeRzkyYNR4rd0zQNY166Ntoel3eozDqlvGWNdnY/BTxMka3PiS+0zw7bYywu58Sj/gGP61jh6FWtZQi2c2bZpgcubeIqqPzPLWFEEUtxKIreGSaQ9FjQsfyFexReFvhPoa/wCn6tqfia4XnbbJ5UefqCeKll8dR6Wnl+D/AArpWikfdnaNZZiP94gGvocJwvjq+so8q8z84zTxRyfC3jRbm/wPGZI5IZWiljeORThkdSCD7g1p2LC5snt26gZWu9+MWmwa9pFn8RtJiwt1iDVolH+qnA+8fQEY/OvNbCbyZ1btXh4zDTw1WVOe6PusizalmuEhiaW0vwZA67WKmlFXNVi2zeYo+V+RVNa5j1rWYMKjYVLTWFNMmcRgqRDUZpymmyIOzJTUUgqUdKaw4qE7G81dEIp6008GlWrZzx0Y41G4qYdKYwpJlzjdEBpKeRTTWhyNCipYzzUIqRDUs0pyszRtnp9zHuWqtu2DV9fmSuWfuu59Bh2q1PlZizptaoq0byKs9hg11QldHgYqi6U2hKv6U6yB7Vzw44+tUKdE5jkDDqDVtGEJWYTI0cjI3GDTa0NVQSJHdqOHHPsaz6EwnGzCkNL2opkNDaKKKZBLA2GqzIu5c1SU4NXLdty4NZTVtTuw0lJcjKzrg1HVqdKrMKqLuYVqbixRQaQU7qKZC1EHWnHkU2nLQOPYYaF605hTehpktWYrDmgUp5XNJSG1Zjk60yQYanr1pJh3oW45K8Bi1KhqEdaehptE0pWZKelRMKmHSmOKhM3nG6ITV7Q7jyL1GPQnBqkwpEJVwat6o5Yvlkel6VMYLgMD8pqt410xbmH7XCvze1VtDuPtNipz868Gtu0mS4haCSlujRrllc8slQqxFT2Um1sVqeJtNNrdMyr8pNYaEq9D95WHF+yqKS2L15HuXcKKljIkhorKM+VWZ31sN7V88epZiO5abItNt2qdhkVzvRnsQ/eQKbionFWZFqFhWsWcFWnYh71ZtG2yLnpmq5HNOjODVPYwpvlkWLuPZKfTtVVhzWnKvnWayDkrwaoOtKLNKsL6jEqSoh1qVabIp9hyjJpcFGDehpUHIqdo9y1Nze2hvaZKJrcA9cVm63bbW3gUuiymOXy2rX1CETQHHNVujna5ZHHkU5RUtxEY5CtRqKm5so6iFaTFS00ikmXKAyginYpcU7k8owCnpwaSlFJjirM0bKTtVqdN61n2bfNWqq7kB71yVI2dz6LBVVUhySMaePaahIrTu4u9UHXBraE7o83FYf2cjU8K6g1lfqoVn8whVRRksT0A+tfQUOhxfDHwq+vPEknjHW4tsWefsUJHb0PTPvXA/AzwvZ2NrN8SfEsQOmac+3T7dhzdXPb8FO013V1qVz4tgudR1Bg93KS2OyL2UV9xwxk3tpLEVl7q2P558VuN/qqeWYOXvv4n+n9foeVSoxZmdi7sSzMerH1NRumRyK1dStTBcPGRjms9ll/ev9nm+zxlVa42/uwxGQufWv0ypVp0knOSSbSV+72XzP5zoqpWb5U21q/TqyXR9T1TR7kXOk6hcWco7xtx+R4rqJvGWleIIhb+PfC9pqoA2i+tR5VynvnOD+VcgQq/eYD6mjbXPisvw2KVqsEz0svzvHZdNTw1Rxfqbd58KdF12Jrn4eeKIryQDI0zUSIbjPoHO1TVi5m034DeH/t1+kGofEe/hIs7MESLpqEffbHG7kflxXORfJMkykpIjBldThgfY1zXiuORvEE13ctJcTzAOZ5zvdgeg3HnAr4rM8nwmTNYzkc43ta9vxP2/g7i3M+MJvJ8RVUHyuXNbWSVrrp3uefahFreu6nPqd8Zrq8unMk00pxuJ+tWLbw245urgJ/spyfzrqCWIxk49KiK15+L48zCtHkoJU4+Wr+9/wCR+o4Lw6yzDWlWbqPz0X3L/Mp2WnWNuRsh3H1fmt20YbNqgAewrNUHPHNXrPKnnH4mvlMTjcTi5c1abk/Ntn2GFwGFwcOWhTUF5JIZOpVz1pi1avNm0MZEH41T8+2X711Av1asFhq0vhg38md8MVRSvKaXzR0ngcn+1JY+fmt2H6iul0q3tn1l2n0i7vom2xXD26nfDz8rKenU8+1cn4AvrGTxPBax3cUksgKhVOc16t8NGubfxlM63D+T5GZELbY1U5xu9z2r7DE4jFZdwfWqcjUovreLV2tU9Gnd6b9rH8veIVPDYjjyPLNSjKnHazTsmrPddDR0fRIrTT/7MWw+1CUyDzJxseYM2e+OnQVz3jHw9fadpkLWun2ttpdoo3vJKpkuZicHdz2GMYrptb0DTIdQ1J9U8WaiIp0DwQ5PmWRP8SHOWH5YqP4kW2l6f4Gs9FS7UtGFNsty5Z7kZ5YE5JbGTzX5JkWb4pZnRqQqOUpzTd02m39rXRtX3s7broGY4Sg8HOLiklFrTSy7en5nl7W809xDaxbA88gj3OwAQnvk967rSNFvY3t9U1TQ4IdUhhMVyySDy3JyN/X7xBArjJLe2+3af9okihiWZVMlw5VI17sxGenrXpviPSdI1O70zVbnWru3h2eSscLnyrsYOCRnjB5z1wK+88VMfWp46lh72i4vVJ313V1a6dtnddT5ngijTlg5VLXfN+Wz9fMzLmxt7W6k1Q6DcXly0UUVtaxg+UWUYDse/vzVZI42025HlGNokk8xCD8rFScc103hvTL3SNF1Bo9eudYuLjcsJB2rEo6Rx84Yjpk4rhdKvmXw7qcks8kp8uQhpPvDkjBPc5rr8KsfXxFatRlLmjBRSbb0XRJN6Lfpq+pz8b4SkoUpRVnKWtra+b01fzPmO+RxcSMw+85NQV0+sWsMP2a4uIy0IZTIoOCy9wPevZovgXourXem32kPqmlQ31qJxaajCMW+B/G2SeeoHoRX7BxLxnl/DcIPGJ++nay0uundfcfSYLAvE1FDmUV1b6HzosEr/cidvopNRvG6HDqyn0Iwa9P+IWk2fhOKM6f4o8PatMshjntbOZjJCR6gqBXHG5h1IfL5cU//ADyk5V/o3UH2ryMDxXjsXRWM+q/uX1u7rzd1t52t5n0E8kyyV6WHxXNU7ONk/T+r9kYAp3ap76JopdrWxgI/h3E1COlfb4LELEU1NK1/NP8AJtHzOIoSoVHB9PJr80mTabeXenX9vf2NxJbXdtIssMsZwyOpyCD9a+vvhz448H/Ebw5B4i8a+EF1HxLZAWlw6fJFdcfLKf8AawvPuTXx0a+jvhNCdJ8Gadatw8u6Z/fccj9DXFnGW4THQjHEQu09Dwc7z/G5JhXWwM3CpLS67dT1TxJ448QyWQstJFrodoq7FjsogrbfQk5ryfVRNNcPLdTzTyE5LSOSTXfTqJoc1yetQBHHylmY7VVRlnPYAdzXF9Uw2EheEVFL+tz8uoZzjcwq/v6jnJ/M5lJoHiWRWKIwJUyKUyPbPWopBIGTfbTJHKpaKV1wsgHXH+Neo2VhDaeCrO28T6bbiW2j3OJUBZFDFgS3UH1HpVfxBpw8XaRYSaXc2yNFlrcn5Y5EbkKOOBX5FS8UqcsZCjUpqNNTcZTTbVtbONl1366H6g+DeWjKpCbcmk0ttez/ACOZ+Hmr2ljqFzoesr5miayn2e6U9Ec/dcfQ7a8+8beHLzwn4ou9EvMt5LZhl7SxH7rj6it67hkhvbqwuFAmt22SFDlM9flPeut1az/4WD8OjtUN4l8NxZXJ+a5tQOfqVC/rX0XEuAp43Dxx2Hd01e66roz6jw14lnleNeXYp2jJ216M8tX/AEmw2/xJ0rNxhqtadN5cwDcA8EGjUYfLmOOh5FfnWzP6UfvK6K9BFItOoBK6ImFIOtSMKYapMylGzHoacaYvWpO1SzWDuiGReaatTOMioe9UnoYzjZki0MKRTT6TLjqiBxTTUriozVpnPUjZjO9OFJRVGS0J425rRtW4rLQ1ctnwRXPUjdHq4KtyyRbuY9y1j3Me1jW8nzJWffQ9Tis6M7Ox2ZlhueHOjLopWGDSV2nzLVjR01hPBJaP3GU9jWe6lHKnqDTreQxTK6nkGreqxhityg+WQZP1pbM1fvQ9CiKDRS9qZkNNJTqbTRDCpYW2tUVKKGroqEuV3NAgOmapyrtNWLV8jFLcJ3rCL5XY9KrFVafMilSqaGGDSCtzzdmOakHWnDpTaRT7jj0ptOXpSMKEOS6ip0xTTwaVeDTnHNHUN4gtEnShaJKnqXb3SGlU0N1pK0OXZk6GnMOKiQ1MvSs2dlN3RA45phqZxUTCqTOerGzN3wleeVdeUx+Vq6Od2trkOPumuDs5WhuFcHGDXbs4vNMWQckCjYqLukyxq0KajYlsZbFcFeQNDKyMOQa7DS7za5ifpVHxPYc/aI14PpSv1Hy/ZZgWMmDtNFQr8klFROF3c7MNiuSHLI0IuGq4vK1UIwasQtxXPM9fDOz5WEi1WdausM1XlWlBl16fUquKaOtTMKiIrZM8ucbM0tJYPuhY8MOKq3EZSRlPUGktJDHMrehrS1eEfJOvRxUvQ3jqjGYc06OnOtNHWqvdGPLyyJ06VcgGVqnFV234qDoS0EAMUwYdM10Vmwlhx7VjzR5TNXNHl4C56VUWY1I3Vyjrdrtk3AYrKxXYanbiaE454rlbiPZIRSluaUXzIjWgrTlp2Ki51KF0QkUVIy03FO5DhYZilFKRQKLk8upLbcOK2rMgjHrWNDwa1bI9Kiaujqw83TmmPuY+DxVrwL4Yk8WeNdM8Ox3Edv8AbJgrSOeigZOB3OB0p0ke5c1Vtrq60nVLbVLGVobm1lEkbr1BFZUZKFRc2x3ZnSniMLP2LtOzs/M9g+JupW9xqUPhzSrdrXRdCX7LawMMEkdXI9TVLwheeRdeU5+Vq3vijHa6smkeOtNiEdlr1sryIP4JwPmB9+lcXbO0NwrD1r99yz2NTBw9kvdsf50cQrF0c1rRxb99Sdzc8TaYja5a+ddR2dlMcPOyFtrdunQE963IdP0zwr4furW7uo7m0mbfcSz8Iynt9OeDVbUlTU/DEzHBZYiDxnt1qVNU8Ito2maJc6lDMXijiZZFLqCV5LlhwAa/KvFChjpqiqMpyg224RV0uX7V0rrfr6n2vBFXDJVHOMVJWtJvV36a+nQwvGeh6FY+C3k0zR03PImZljLMi7gd7MOAO1cg6g/MpyDyCO4r0vxdrknhtrfTbbT7e7luIN7+dIQiIcjGBw3TvXm0UZUyMzA75GcKBgJk52j2Fep4Wzx88BUniINwnLmjNyu5dLWvfS2jOLjj6qsRBUprmirOKW3W/YgK1k+LoWe3trrPQFG/DpW6y1j+MrRrzwjqMSbhJEnnrtOD8oNfoWaZesxws8M3bm69nc87g3PXkedYfHJXUXZrupKz/M5WSe2hXM1xGv0OTWTfa7FH8trbmRv7z9PyrBs33AFsnI781YljytcWWeHuXULSxEnUf3L7lr+J+/Zn4k5liE44aKprvu/ven4DbjVdQn4a4KL/AHU4FSWUrMfnkZvqaosuDUtswVxzX2VDL8NhY8tCmorySPh8TmOKxb5q9WUn5ts25EWSHpmsa5hCseK27Rg6Y6/hVS/t33HbG5+grqp1FB+87HKoOfwq5c+FsnkfEXRG6Bp9p/I17dqlnumSeEBbqCQPE/Q5ByB9K8O8H295B4r0u5W2k2xXKsWI6CvofU4v9Ik+v9K4MzWFx8ZUm1OLVmrp79z8+4yjisux9CvyuDaum01s+l99xbnxhBeXsNxrXhl7i6gj2h45RiSTsG9V/lWRq+r6lr+ow32piKJYV2wW8Y+5/tE9zjillXB7gVFbWGqS6QdRW1jnRJRDMIGJMLk4G4HtyORX5pQ4U4c4axEcZL3Xe0XJtxi326J9r/mOXEGcZ5QlhoJPTVRWrX+Xe35Fe+to7iB4pVzHIu1h6ir9n4nVdIi0XxLYzXlvAh8q7tuJVboPXrwPpzWnqvhu+s4LdoFa9aWRIXSMciRum3/ZGDyfasDUbW7stTlsrhIlaFR5oRySj/3D2zjB4pYmXD3GdKnT9peSvy20mrbvyXro/UvCrOOGpzk4e7pe/wAL7fP0H61r/wDa+h2+h2OmPYWETZlLyZJb2HXPv0rF1+7XTfCepyRqEQRKoA6feFXSOa574myeX4Eu/WSRU/UGvpuH+H8FklP2OFjo3dt6tvzZyVc2xOb4+jKu9mrJbLU5/T7iSB9P1S1igmnspUnjjmXcjMpyAw7ivor4V+N9b8WeC38TatPayX0135KwWqbEgAGPLCkknKjOc96+XNBvmNnJHu+YIcfWvrr4daXotj8M/Dv9iRM9q8DzPJIoV5H3EMTjuDkD2r4Lxsw2F/s6hVlTvV5rKXaKTbXzdvP5H61lsnztX0PE/jh8Gbq41mbxJ4Ghl1C3u5ma8sgvz28jHqn95CSeB0xzXj+u+CPFui6gljqHh7Uo7iQZRFt2bd9MDmvt9JltozLDNKjRoNqg4IQ9zj+dRvqEkH+uuHvJl+65QN8x5ADHkcelfB8P+MWc5XhYYSrTjVjBWTd1K3S7Wmnpt951Vsupzk5J2PhHUbfWNJK2+o2l7YFhlUuIWjJHqAwqgDknnNfdOsNZ6jLJeaxZWFza2EDXDyXMCu0e0EkDcOelfK/xf8fWXirUZLLw/o1npOhJIHjjS2jWSRwMFywGcHJ4ziv1XgbjytxDifZ0sCoW1nNNWX/kt230Rx4ylKEVz1G+yZxWlWjX2q2looJ8+ZEI9iRmvoy322skdunCwosQ/wCAjH9K86/Zr8C6l428bzGweBE0y3M8jSk4yQQo49xXruueEPFGkyNJe6ROUzkyxcqf61+hY7HUVX9k5q66H5zxVh8TXlDlg3BLfzf/AAxo6ZMJIgpNVNXtf30VzGzRzwNvhlQ4aNvUVS0e62SBG3KfRgRW9Molhz1onTp4im4VEmnunqmfmLdTBYhTg2mvkM8OarJqVvqUHiC8ts2yB0lk+XehODvyfmPXpVDVNc0Gfwlqcek6o9nNHC/lhkMJIHYFuoPoKx9Z0+JpxM0eXUYHPGPcdDWTPCkg2yRq49GUEV+U4jwuwUsbUxMKjgnJSjFJcqta6ae936WP1PCcdVvq0KcocztaTb1fmjMWNVjVVGFwCBV7w1rN34b1+11qz5e3b507SJ/Ep+tRSx4qArX6VOnGcXCS0Z85RryhNVIvVEvxl8M2ul6pbeJtCUHQdbHnW5XpDJ/HGffIY/SuQb/SLIHqy16tI8en/ATVX1xVmtr+8CaPA/VJRgtIvcDAYV5Jp0m2QK3Q8V+LZ3hIYTGTpwd0f2NwFm9fNMop1a8bNaX726lQjBpwqe/h8uU46HpVcV5R9jazFIqNhUw6UxhSTCcbojHWpFqMjmnrVMzhoxxqGQYNTHpTXGRSTKqRuiIVIpqOnKapmUHYcwqJhU/UVG4pJlVI3RCaSnHrTTWiONoctTxNg1XFSIamSNqMrM17V8in3Ue5Kp2r4NaK/OmK4prllc+ow0lWpcrMC5j2sar1rX0PWsyRcGu2nO6PmMbh3SmxlaFk32i1e2bqOVrPqS2kMUyuOxq2jlpysxjrtYqe1Aq3qUa7hMn3XGap00xTjyysBpDTqSmS0NopTSUzMlhbawq8PnSs1au2j5GKxqLqejgqmvKyCdMGoe9X7hKouMGqhK6McVS5JCqaDTRTu1UYJ3QL1pzdKZTxyKTLjqrDe9SdUphp6elDHBa2GrTn5FIeDTj92kWlo0QNTaeaYatHJNCrUyGoKkQ0pIulKzJWFQuKnHIqNxUxZvUjdXIeldP4Wu90Zt2P0rmWFWtLuDb3SvnHPNWznpuzsa+p7rW73rnGa1rSZL6y2tg8VS1ZRcWwkHPFZmkXbW9xsboTUHQ1dFbVLU287LjjPFFb+s2y3Vv5qjJxminexPKpamUy8URHBqTB6UwjDVyXPouWzTLK8imSLxSxHinsOKy2Z3cvPEpOtQsKtyrzUDit4s8utTsyJetdBZAXmktG3LR9KwK1vDk/l3gjPR+KpmENDPkXBKntULDBrX1u18i7bA+VuazHWpTNZx5ldBCeRV+Dsaz14NXbZsrQwhsacQDJio4D5NyB2JpbVu1PuU6MOMUCcTbhxJBjrWDrFrtkJrV0qXIAqXVbfzIi2Kp6oxp+7M5DHNPXpUlzGUkpi1gz1aaEK0wrU+3imstJM0lTIlXIppXFTxjmnSJxV3OeUbMhi61pWTcis5QQ1XbU8igVjchXdHiqt1F1GKs2bdKluI8jOKxnHU9PC1dLM9I+B92viLwTr/w9umQXEIOo6YTy7MBl0H4KPzrAZWH31KupIYHsR1rnfBmuT+E/Gml+IYGKC1nXzsDJMROHH/fOa9R+KWkw6f4qa7sVP9narEt9aMe4cBm/Vq/UOBcy9pTlhZPVao/knx64X+pZhDM6S92pv6lbwjd4Jt2PDDFZviixEdw42jY3UY4IqDTJWhulYdjXT61CL3TlnXlsc191L3J3Pwim+eHocBMs7y+ZcXU1xtQRxiRs+WgOQo9s1GF5rQni2kj0qq64NVRoU6MFClFRS6LRdyamIqVZuVR3fdkDrx2xTY4lkYwvykoMbD2NTT2v2yA2XzA3DpECvUEsAP1pbm0l0+5msJGJmspWtnJ6lkOCaHUXtPZ9bXNo05ex9str2/C58/3MElnqtzZsp3xSsoUdcZzWxY6XeXUY/d+Wvq5x+ldl4ssobXXpriOJA0+H3bRzxj+lUYWOeTXxmc8fYnCVZ4bD0knF2u9fmlp+p/WXCHAeEzXL6GPxFZyjUipWjpvum9dnppYxk8P2ynM87ynuF+UVZj06wiOUtU+rc1pyr6VAwr4PF8SZpjHetXl6J2X3Kx+pYThfKcFFKjh4+rV397uy1pvlr8qxov0FXbxMoGXj6VmWrFZBW3Gnmw4xXlSqSqfHK/qz0o0o0muSKXojMt5njnV9xJUj+dezXK+Y7N/eAP6V41Mgim+dlUA85YV7Lat5tpbSdd8KtxX6P4dNr6xB/wB1/mfzT9JWmmsurp/8/F/6Q/8AMyr5AscjMdqhTlvSuh8J6bpNl4Ok8XeVr0bpCI7yMEl5EBzvVcZI56+1Z91F1+UH2PQ11Pwn1SFrK50FLTytQtY2LmWQt9pfHYE4CdP1rzPGKOJjllKpSvyKXvW2t59N1po7M/KPDWtSliqsJW5rad/O3X11Kei+INLub/T7e3t9bRtSwdPkQEq6d2c4+XGR1rmPHGj6dofiVNN0+O+2hCzyzPvWZzkntXpHhvUtTurif7Xp0On2VujBsKF2SdwpPYnPSvONb1YeItaudSjt4YkX9xvjZiJ8H/WAN09OMdK/PvDOGIqZ6nRTUIxfNZ3XW19vu111t2+141q0qeVyVS120l6+W/T/AIcwJErjPjBN5fhC3i/563mP/Ha7yePBNedfG5tumaVB0zKZP0Ir+m8Or1EfluQ+/j6S8/0PP9Mufs9wHzhQefpX1F8I/Ed9o/w/8EeHJITc3/iC/ke3t3bJhtBvDOR2G4dPfNfKcPlmRPO3mLcN4TqR3xXuPgbx/b3fiW/8da5NDbPo+l/YdB0+IYZnIC8cehZiSetfJ+IWD/tDDQws6d46u/ebTjCK83KV32jE/aMBRm4upTd2t11stXJrsu/c9E8b/HTwX4X8QX2iW/hq91M2UjW01zFMI0Zl4IHByPSuv8aeLvCfhrTNJXxJqw09dVEcltDCu+ZAy5DOo5VR0LdM180+EH8NaHeSeIvFEN3qd9Z/vdPs4wCk111EkueqghTjvWf4Zs7Tx54vv9d+IPij+zNOhBnuZmUuzc8QxDBA7DHTFfm+Z+F2R0pc/POnSoq1SerdSo1pGnFrp1aVtbLq12UqmLlZRhzOSuktbR7u23zPpX4tX1n4f+Hmr+IryK3vdPms2tLRonB8wzKUVgR94cg18PjgAV23xO8bXfjHVlMKyWOi2kYt9O04OdkEK/dBGcFveuLK5bHc1+meGvBVbhjLZvEv95VabX8qS0T6X3vbr6Hl4zEqvNcuyO5+GWt614XhuNW0bVbrTJZcLI8Lldyrzz6jrXsHhD9pzVI7v7Dqsdhq+AMMi+VI/wDwM5yfwryC2t5bGwhtpIWWVY8mOVSuT9DXO67p15dNDd6boMljcRElmV12t78mvgMxzCWNzKtV57Jt21VrLRb+h+uYjKaWEyvDx9gqjSXN7snJ31dpR2evU+zdH+Kvwr8USRw+INP/ALPuHPP2mDzAp/66cAV2tt8PfCHiGzNx4Q8RRMOp8udbhF/AYxX58WXjC8hnMOs25mxwWChXX8OldZoPjmxsitxY61d6a6kNtV2U5/4Dwa0oZxmWBatdry2+7/gHyuL4K4Uz6L5aqpy7T0a+ej/Fn1H4y+G3inSo3l+w/boAeJLb5mI9do5ry+8i8udo3Vo5FOGRhhh9RWr4B/aV8T2uYZNRsvEUQwNlyvlui+xAGfxzXpKfEL4T/EKIW+vWR0S/bAVp02gsf7rR9f8AgVfS4PjOFR8mIjZ/c/uPz3N/BrGYODr4CSqU+8XzL71r+B4pPH1o0bSbnW9bs9Gs1Jmu5RGCB90E8n8K9R8TfCW+hgN54avo9UtSNyxlgXx7FePzNc/YLL4B8D6x4v1GBrfVrgNYaZE/30Y5DSfhxXuYnOcPDCyrQlex8ZlXDOOr5jTwc4W5n8vvOI+POv2t94jt/DmkuDpOhRC2h2H5ZJOrt9ckivPEODSO7ySNJIxZ3YsxPck5JpBX45XrSrVHOW7P7NyvAU8vwtPD01pFWNUqLqzz/EtZbAq1XdMm2ybT0NLqdv5cm9funmsD02rlNaU9KavWnjpQxx1REwpBUjioz1qkYyVmPFBpFpTSL3RFIMGmipSMiojwatHPNWdyVTQw4pimpO1SzSLuiBxTDUzioiKtM5qkbMbT1NNNAqmZp2ZahbBrUtXyKxkNaFm9c1aOh7eXVuWVi1dR7lrHuY8Ma3h8yVn3kXWsqM7Ox25nhVOPMjHIwaSppkwahr0E7nyU4uLsXbZvOtmgbqOVqmwwcU+3kMcoYVLfJ84lUfK/NLZlv34X7FcUGkFLTMhppKdTaaIYVNA21qhpy0NXLpy5Xc0+HSqNwmGqzaPkYpbmPiueL5ZWPWrRVakpIz6UUMMGkFdB460dhTTkNNoFItOzHtSRnBpRyKaetIt6O5I4pV6YpFOVoHBqTS+txjdaY1Pk6001aMJrUZSrSGgdaoxWjLCGlcVGhqXqKyejO2D5kQMKYODUziomFaI5akbM6DTJ/OszGxyVrKvF8uc49aNLn8ucAng8GrGqJ8271qHudCfNG6NfQroTweU5ycYorB0y5aC4BzxnminexNubVGvPHslI96jlXvWhex7oxIvTFUwMjFcLdmfUpc0SGOrC8ioCu1qmjNTI3ou2g2VeKqyLV9hkVWlWnBkYml1KbCpLaQxSq47HNDrTO9b3PLceVnV6nD9s0tLheSBzXNOtdJ4XmFxZSWjHtxWNfQ+TcPGRjmpfcul1iZ5GDU1u2Hpjrg0icNRcaVma8ParqjfHis60fcBV+E80XKcR1k3lzba3QBLBj2rBlUq4YVr6ZJuUCqTOepHqYerW21zxWYFwcV1msW+5SwrmriMrJWU1Y78NLmQxOtK6UL1qwq5WsrnoqN0VFGGqfbkdKGTBqSHniqjI5qtMpyLhqkt2Kmpp4qrr8r1dzBI27JulagG9KwbJ8EVu2jblpS1LpvlkUbyDcpUjgjBr17wpct4u+CTRyZfVfCs2Gd2yz27ZIAHoPlH4V5hcR8V0vwT16Lw38RrYX2z+zNVQ2N55h+RVbox/IfnXo5JjngMbCqtr6ny/iFw/HiHIK2HteaXNH1RHfwzzQp9lnEEnmIVY9MbhkH2rtNFkc+dp11GYrhAC0bDkAjKsP9kjkH0rK8U6I+h6/f6NNl1gkKqxGN6Hof1rc8I6pompR2mheLpZbSa3O3S9aiHzxqT/AKmTsR0wSOAOtfteLrSjFV4Lmg1rbf1/zP4Uy7DQqTlhaj5aiel9n0cX+hzes2hhuGGO9Y80ZzwM17Pr/wAK/EV4izaXqWk3sTfddt2SPXI4/KqelfBLUJJC/iXXIYbVRueGxUoWHozOMAfQ1gs7wkYXcr+VjtXCuZTq8vJZd21Y4z4O+H31/wAYJqEkZOj6Juub2U/dZ1UlYwfUHDfSuX1O4/tLV9T1MY23t/NcLj+67ZFepfEvxdouj+H2+H3gNYYocBLy4t87IVzkqrH77nueRg15esKrGqRrtRRtUegpZc6uIqyxVRWT0S8jTPPq+CoU8voy5nF3k/M5TxxButrW5CHIJiJx+NcugIwxwo9TwK7zxhbzzeFdQW1bbPEnmxnHQgjP6Zrw/wA+4uESSaZ3yM4JxXjZlwVUzbHyxEaihB2vpd39NvxP2/w18RqWW8PRwU6bnUpyklqkrPVa6vq+h2c2oWMandOrsP4U5rIvNdCn/R7XPu5/pWbb9MCi4j4r28B4fZTh7OqnUfm7L7lb82etmHiTnGJuqLVNeSu/vd/wSHHWdQeT/WJGPRVrX02+uZFAe5lP/Aq5hhtfpWtpUh3CvoqeT4DDL91Riv8At1HyeIzrMMU/31eUv+3mWNfhZoJG3M2R3PvXvnhKXz/CujTf3rNP5mvFL1Y3s23ui8fxMBXrvw1nS48C6N5bGR1gCEICxyM+ldNaypo/NePKcqmFpy3fN+aOlkj3R1k3ts4m8+3uJ7W4ChVlicjjOcEd66zStB1zUvls9IvJfqmwf+PYq3cfD7xZnMumRWynvNdRr/7NXj42rgalN0sRKLi902vyPz/LMHmaqKphac7rqkzgb651m8ghtdQ1u6uraFiUiJIBz1z6+3pUdsqxKsaLtReFX0Fd0Ph3qbnE2taBbe0l4n9GpjfDqcHjxd4YJ9BdD/GvFwc8ly6Lp4Xkgn/LZH1WIyjiLMLSxFKcrd0zibmPIyK8l+O8mNQ0i39LYt/48a+jJ/h7rhG21vtEvD2EV9Hz+bV5T8YPg78TtU1yC8sPCsl5aw24j8yC5ifnJPQNnvXs4HMsHKov3i+87MgybHYbHxlXpSiknq07bHgsZq5YyGKdWXrmujn+F/xEtnKy+DdXBHpFn+VRt8P/AB3GN7eD9ZAH/Tu3+Fe/9aw0vto/QbM0YZFurMHqcVzeqxyR7o1kcRMclAflJ+lbOn2Gv6ezR3/h3WbdR1Z7KTH/AKDVbVWt5QR5gRv7sg2H8jXTS9lVaUkpJa99RxnOndwbV9NNDmHGDW18PrWC88c6PBc27XNublWkjBxuUc/0rKnXk45+ld78CtPabxHeakygpaWx2n/bJGP0zXTj7ewkzzMxxf1TCzrLdLT16H1HrXiH4Y+M7uU67pNrDM+AHmgCOoxjiSuY1/8AZ+8L+IrMyeF/EEtuh+YIW85c9v3mRiuOuYxk5AP1FLp97e6fMJrG8ntnHQo39Olfk2L4Vw9XWDs/P/Pc8/KPEzMsHHlm7x69vud1+RyHjH9n3xLosrXN7pF7qkeSWubSYzjH+0QOKypfEVjceG5/DGo/Crw87RIYkv7dVtroEcAlwpJPrX0N4a+K3iGxCRalHFqUI4LHh8fyrfu774X+P1WHW9Ngt7w/dMi+XIp9mXC/nXzmJyHHYRuUHdfevw/yP0DAcdZFm0VSxVNQfVxSjJ/en+DPgu58N6nplxHdXFu7WquDI9u+7YueeR3xXVT2OqNbJqHhvWZL6zYnZBcNkqB25619P+IP2d5JY3n8F+IVlBUkW95hiT2wyjb+deLal8PfFHgJZbTX9NvInkkMzylQ0WSeoZeBXzeLqYiMb1Y6ryun/l95+pcPYLJ61X2eBrPlmr/Fyzi1tbVcyfVcrXW5qfA7WviAviLStD0W9ktri8m2yWjMWg29WYp0GACa2P2lvFQ8Q+PH0q1mMmn6Nm3jPZ5RxI49iQMVu/CxF8FfDPX/AIkXKqL+6U6do6Sj75bG+RT6gFh+BrxeTcxLSMWcnLMTkk+tc860o0FB/a1t2R7WFy2jXzOeIirqkuXm0vKXVvvbb1uVSKKe60yuVM92UbMfG21ga241F5Y4/iArCHWtLRrjy5wp6GkNbGfKhjcqeCDSrWnrtrtfzlHytWUtA1ox5HFRMOamHSmMKEypxuiMU8dKYactNmURD1pkg71Iab1GKaZMlfQiHWpVPFRHg09DVMyg7Ow5hULCp6jYUkx1I3ITSU4ikNaI5Ghymrds2DVMVNE2DUTV0dOHqcskbdu2RRcJuWq1rJV4fMtefJcsj66hJVqVjFuouTVGRcGtu6j61mXEfNdtKpc+azDCOLbKlXID51s0R6jkVUYYNPtpDHKG963eqPJpvllZjGGDigVYvowr71+63IqsKadxSjyysBpDTjSUyGhtKKSimQT277WrQ++lZSmtCzk3Lg1z1V1PVwNVfAypcJg1COtaN1HkZrPYbWrSnK6ObF0vZzCiiiqOYcpoPSmin0Fp6DVODT6YacpyKTKi+gr9KjqTqKjoQp73Eam04001aMJIcpqZDVcVLGamSNaMh7ConFT9RUbipizWpG5Ep2sK05G86yD9SvBrMYVc0587oj0YVUkZ0XZ2KjfK+aKfcLhiKKaSaM5ycJNI662PmQGM1TddkhFS6fJtYVLqMeGEg6GvOZ9lT0dinMvG6mpUy/MpqHG1qnoaWsyYcio5V4p8dOZeKm9mdTjzRKEi1ERzVuVarsOa3izya1OzL/h64+z6gh7E4rW8U2+JEuEX5W5rm4mMcisOMGuxkAvtBVwMsoq90c3wyTORlXvUQHNWpFOCuOQagI5qLnRKPUs2T4bFakR5FYkXDite2bcoFA7Fxl3JT9OlMcmKbH0xTWUo4NNMiUDfmQTQZ9q5vUrfax4roNNl3xbT1qvqlvkE4pyV0Rh5ckrHLAYNTwmluI9j0kXB/GuVnu03zImeMMKhUbXq2g3LUMyEHOKExyhccy7o6pSpg1fh5GKiuY+9a3ucEocrIrVsMK3LCT3rAT5WrVsZORQmS4m4y7lrOv4N6EDr1B9CK0bdtyCmXEeaTRrTl0Z63rt2PGHw70PxwjGW8gUafqpAwFdeh/8AHhXJ+WOVZQynggjIIq58ANQik1nVfA9+xaz123ZrcOQEjuEBbP1OF/KkubSWzuZrK4GJraRonHupxn9K/ZuEMy+uYBU5P3oaH8N+L/DP9hcQTnTVqdX3kdJ4Y1HUrWxMGnate2gUfKiykov0XoKxvEOoeIr4tDqXiHU7iI9YlnZEYehAODS6LOYbgehrQ122Ur5w4UjOa9v6rRVTmcFf0R8H/aOLdHljVlbtdnGNbpCgSKNY0HRVGBT0XIq6YWuZDFawy3Mn92FC5/StvT/Afiu4tlupNPi0+1P/AC2vZ0iA/BiDXVWxFGjG9SSXqcOFweJxU+WjByfkmzlTCsheJ8bZEZGB9wRXzxf2p0/ULyyk+X7NO8fPYA19Z6jofg3Q5UbxN8Q7BRwTHpsbTMPbK7hXE38/wFsNfudRj8La14rluMsWvJhHFu9duFNeU+Lstwd7zv6H61wbwTxDzTbw0lGSW+mq9T58huYvNWOMtM7HCrGpYk13WhfDL4ka/HC+l+CNXeCX7txPCY4/++q9MtfjBeaNbSaf4Q8HeG9AtW+40dsXlUf7xYj9KxdT+InjvW4Gt9T8VX8kDf8ALJCqKPbgCvGxXiVTjph6V/U/W8F4Y5nW1rSjBfe/w/zID+zl4tsJEn8XeJvC/hy0YZJkvN7r+BA/nVz/AIVh8HNBmWTV/ilf64OC0WmWoA+gYPXI3aSOP3ksspPd3LVURdr9P0r5nFcf5nXfutR9D6rC+FeDpq9es5eit/mesW0nwG01VbR/BniDWnA66jO2wn3yTWjcfGG60uzjtPCXgXQPDyR/6tljWQj3xtHNeYaXLggZrRvIvMj3V4WKz/McSv3lV/ee3hOBcjoTXNQ57fzNv8NvwNfxD8V/iHrOPtXiS5tvazJgH/jtczf+INfvwft2u6pdZ6+ddO/8zVaePrVY8V4VSvVk/ek2feYTKsDQilRoxj6JFWaJWYsw3E9SeahaFP7g/KrzrkVA60ozZpVw8V0I7UeVJujZ427MjYNa9v4k8TWK/wCg+JNZth6R3rr/ACNZGMGpvvLW0ZyWzPMr4SlP44p/I1h4+8eqfl8a+Ifx1CU/1qWP4jfEBDkeNNdP1vXP9a5mVdrUytVWqfzM4ZZXg/8An1H7kei6V8bPiVp6lBr/ANsQjBW8iEwI/wCBVtj4maFrdl5PjD4YeHtVaTiS7to1hmHuMLn9a8gq/pkxB2Zrpw+Z4vDu9Oo18zzsVwtlOJX7yhH5aP8ACx3V34L+APiWSO30rWNd8GXTcyPdp50IPpksMV0/w7+Dd1pOkakvhbxJo3iiGWYOHtp8PtAIxt55/GvJL2PcN3Wq0Ms9u4e3nlhYHIMblefwr6TDceZpSjyVZc8fM+Mzzwfy3NMO6dKrKF/nser+IdF1bR226tpd3ZE9DLHgH8awyQeVORTfD3xk8f6KBE+qrqtqq7RbX8Ykjx+GD+tbsPxE+HfiHanijwpNol2/L3ulP8gPqUO419Hg+N8LW0rR5WfiudeCGcZfeWFkqkfxMqBqsuqyLhgD9a6K08HafrcP2rwR4s07WkP3badvs9wPbD4yfoKyNT0vVdHmMOraddWTA4zJGQp+jdDX1eFx+GxSvSmmfkua5Hj8sm44mk4vzRZ8OeJte0CYNpmpSog/5YyHfH/3yeK9i8I/FCx8SeR4e8SaIkr3jLCqiMTRSseACh4A/OvCHGfmXB9xXcfDe6h8N6FrnxBv9hj0yAw2KSDia4YHAHvkfrXDnOHwccNOtVjqluetwri81r4+lhMJN+81pv8A8Mcx+1Br1lL4mtfBWhwpaaPoCbBbRKBGJmyxKgezY/OvGpFq5e3M17eT3tw7PNPI0jknJyTmq7jIr8Qr1nVquZ/fGV5bHAYKnh1ulq+76v5sqOtQMMVbdagdacWRXpkVSxMVcMOoNRGnCrZzx3Onh232nlepArnJ42ilZGHINaeg3PlzbGPBqXxFaYIuEGQetIdtbGMtKaYOtSCkzWOqInFNqVhUZFNMynGzFpp4NOHSmtTRD2GSDvTVqTqtRdDVIwmrO5KKRhSKafSNFqiFhTDUziomq0zmqRsNFPQ0zvSjrTZnF2ZftX5rThbIrEgbBrTtn4FclaJ9HltfoWpV3LWdcx9a01ORUFxHxWNOVmeji6CqRuYU0eDUHQ1p3EdUJUwa9CnO6Pj8Vh3CRah/f2jR9WTkfSqJ4NTWcvlTBu3enX8Xly7l+63IqlozGXvQ5uxBSGlFBqjEaaSnGm00QxRU9s+1hVcU9Tg0pK5pSm4tM1T88dZ9zHtardpJuXFF3HkZrng+WVj2a8FXpcyKHVabTl4bFNcYauhHjNaXClU0lFAkxxpBwad2prUFPuPFRuMNTlNEnTNJbjlrEbTWpRQelUZPVDaepphoWmRF2ZZQ0jimoaeelZdTtT5okLCiFikgINOcVGetaLVHNL3XctXqgneOhGaKEPmW+O4oqU7Gk4czubVs2GrVdfOteOor6PuP2ffh4s5C3evxDt/pCHH/AI5Th+z14PYf6P4i1qPPZmB/ktaPKcQu33nJDxAyiTV3Jf8Abp8uL8rYNEy/xV9Jz/s36L5n7vxXcqP9qEk00fs4aPj5/FtyR7Qms/7LxPY7Xx7krV/aP7mfNqVKORX0jb/s5+GQ377xPfN/ux4/pWtafs4+CWA365rD/wC6yj/2Wk8oxD6L7xx8RMlh9p/+As+U5VqtItfXkv7NvgXbxq+uA+8if/E1zmtfs36Bhhp/im6gPbz4S4/QCrWVYmPT8TCfH+S1X8TXrFnzCRzXV+D5xJBJbOeoxiu91r9nfxPbRs2k61pup46Kf3BP/fRrm7b4b/EDQr4Gbw1czjPP2ciUf+O5rOWEr0/iizpo8Q5Xi1anXjfzdvzOT1OAwXroR3rOmXDV3Xi3wv4lV0m/4RfWeeuLOQ4/Suek8P8AiFl58OawPrZSf4VzypzT2PYpYzDygvfX3owx1rRsXIxmnNoGvA86Dqo/7c5P8KntdB8RZ+Tw9rD/AEspP8KXJPsarFYf+dfei0nK5p0o3L71oWXhnxdMB5fhHW2z3NnIv8xWva+AfHlwP3fhG/Gf742/zFNU6j2izOpjsJD4qsfvX+Zz2mzFHArblRZocjnita3+EHxMnYND4ZCf9dLpF/nXUaL8FfiLIoS8TS7Mf7U6yY/I1vDC1n9h/ceViM9yym7vER+9HkOo2+CeKzNuD0r6NX9nXVLjbJqXiy1jX+Jbe3bP55rasP2cfBKoDqGsa1cyd9kqoD+amr/srET6WMHx9k+HX8Ry9E/1sfMUH4U+ZQR1H519fab8CPhzAoH9mT3GO80gJP5CtRPgx8NlH/IsWjfXNUskrd0c1TxQyxP3ac393+Z8UxYDYyM/WpZI9ydvzr7Sb4N/Db/oVLI/gf8AGqV78EvhvMpA8PLD/wBcmxV/2NWX2kcz8S8tm9aU193+Z8WSR7XqxanDZFfU+ofs6fD2Vi0d1rVo3ok6lfy21jt+zl4dEn7nxPqSp6Ec/wAqh5TiF2OqHiBk895SXrE8MsZPlHNWpSu3llH419BaV+zv4Jj2teaprV6w/hMwVD+G2uz074PfDiziCDwvZTkfxzLuY1cMorvdpHNX8RMrp/w1KXyS/Nnx6t3JYX1tqllJ/pFlMs8eGxnac4/HFe++KNFvvGD6X4s8NWYu4dXtEe68sgJBMoAYE/XP5Vv/ABl+HngTR/hxrGqWPhewt7qCHdHLEmGU56ivNYPhP8VD4E0yHw/4kF3pd3bpdLZJN5KoZFDEfMeTzXp5TicVkteUqcee62R8txfhcn49y+l7ep7BxnZOXpd7XX32Nq58FyaKUn8TeKND0SA8nM29x+GKmk8SfDCztJI45tS8UzRj5WgXZGT74I4/CvINa+GPjrR3P27wrfXDDq0LGfP/AHzmn6LDqlk4ivdD1e27YexkH9K6MXxXmVZ2tyfI4sn8IOGMNBTdX2z9Vb7tTq9b+MfiSHEPhfQ9J8NRAFS8cKySsPcleDXmWva94g1iV21jXdSvQ5JKSXDFPwXOBWv4iSOKQs8c0ef70ZFczcXFs2cP+lfL4nFV60r1JNn69k+R5XgKaWFoRj6L9dxsUUQXCxqPfHNNlWkS5hHV/wBKV7i3P8f6VzHttLoQbeanhOGqMyRHkSJ+dCOmf9Yn50DTRfddyiqEqbWNX4JotuDLGP8AgQqG6MW7IljP0YVLNlZoWxfa4rorbEkWK5WOeGNuZB+Fb2kXYkwsUVzL/wBc4Wb+VXFnHVSWpFfQ7WNZsyYOa6q50nWLtd1n4f1mcn+7Yyf4VY034bePNWx9m8LXiZ6ef+7/APQsUnQqSfuxZcc2wlCF6tWK9WjiKjda9Ys/gB8SppQJtNs7ZD/E13G2PwBroLP9mfxNMoNz4g0+2Pp5LP8AyNawy7FPaDODEcY5HSXvYmL9NfyueBMtLEccV9CH9lzWT/zOFj/4Bt/8VUb/ALMWoQt++8aWi/7tk2f/AEKuhZZiv5fyPJq8b5E1pX/CX+R8+3CcZqqa+jh+zbGB+98agn2tG/xqGb9m+0HTxoAfezY1ossxP8v5HFLjjJf+fv4P/I+dxT4m2SBq93l/ZvlZv3Hjiz+j2L/41C/7N2rj/V+LtMf/ALd2H9aP7NxP8pUeNclf/L78H/keSK3mRfWqUq7WIr3C0/Zy8RY2jxVpWPeE/wCNXG/Zj8SSYJ8T6d/4DN/jUPLcT/IdNLjTJI7119z/AMj5+YVBIK+hj+y94j/6GjTv/AZv8agl/Zg8QjOfE1ifpaOf60Ry7E/yk1eM8ja/jr7n/kfPsLyW86z28kkMqnKyRsVZT7EcivRPCfxk8YaPDHZalLD4h01fvWupIJS30dgWFdq/7Muuqfm8TW34WMn+NLF+zPqmf3niy3H00+T/ABrqpYXG0nzQTT9TwsdxBw1joOniZRmvOLf6DbDW/hj4xTZDczeDdXdclLht9o7nsGJyPyrO/aE1S30fSNC+HWl3STQWcQvNQkiOUmmcAqQfb5vzrfH7Mlxsy/jCIAd/sEn+NYl58JrPwf8AE/wRpeqahFr1nrl0ySIYSgCqyjByec7v0r1MXjsyxGGWHrvS61Pk8myfhLL81/tDL5e8lJ8tn0V9LrsmeOKwx1pa+wZPhT8M5ZHQ+GTHhiP3cgHeq1x8E/hnL/zDdSi/653Cj+leU8mrdGj7Cn4lZa/ihJfJf5nyG4qCQV9azfs//DeZT5dxr8De1yhH/oNc7rP7O3h8hv7O8U3UB7CeEv8AyAqf7KxEe33mn+v2T1d3Jeqf6XPmZhSCvc7n9ni5Rjs8Z2TL72T5/nSWfwDtY3/0/wAWrIvcQ2rL/PNNZfiP5SJ8YZQtVVv8n/keJQOY5AwrqIWjvdOMbMM445r2fTfgv4DtmV7mXVr5h1BmVUP4ba7jw94A+HdthV8JWcp/vTfMT+tbRyqq92jzq/H2Xx0hGT+SX5s+N7hPLmZMjg0imvs/XPhx8P5MyL4N01Se6KR/WufHw5+Hwf5vC8H4Gq/smp/MjJeIWDv/AApfh/mfKRwajavr6H4dfDoj/kU7U/Worr4Z/DuRf+RYij942xSWU1F9pFPxCwT/AOXUvw/zPkWkNfT1/wDB/wCH054stTtz/wBMrhR/MVmzfA7wW6nydU1eI/7bq38lqXldbyNocdZbJe8pL5HziODTZF5zXvd38C9DB/c+JZ1/3oSf6UyL4EaVJESfFTkjsLdqX9nV+xp/rllUl8b+5/5Hgq1KOle5xfBTw3C+LnW76X/rmu3+Yra0r4S+Arc5kh1S7P8A01nXH5bar+zKz7HO+N8thtzP5f5nzi1RNX1lH8PPh+ke0eGIH93OTWTrXwt8BXikLpd1ZH+9bShcfmDV/wBl1V1RzvjvAzdnCSXy/wAz5fNAr2/VfgppLMTpviGaAelxCXP5jFZ0PwTAf994qg2/7No+f51DwFbsdMeLMsavz2+T/wAjyWM1ftX6V67B8F9F48zxFcN/uxEf0rZ0r4IeGZJB5viC9x/spj+lRPLa0lsdGH43yylLWT+5njMbVI2COcV9O6L8Bfh2FR5rzW7px285VU/htrudJ+Enw0toQn/CK21yf71x8xrFZLXb1aR6NTxOyynG0YSl8kvzZ8OzoDms+eP2P5V+gyeAfBVkv+heE9Jjx0/c/wD16zdT8P6KgIj8PaUv0h/+vXXTyicd5Hz+M8RsPVfuUH82j8/nXa3f8quK6T2W1mAdOnuK+wtc8O6OwY/2Dpv/AH5/+vXP6fo3hy3v8XHhrSZFbg7oT/jWzyyX8x5tPjqkm70Xb1R8nZANOzX1Zr/g7wpBP58PhbSQjc8RHH86r22l6JAB5Og6ZH6YiP8AjTWWy6yJlxvR+zSf3o+WsH+635UhyP4W/KvrIeSgxHZ2qD2jFQXCW8q7ZrG1kHo0dX/Zv94wfG2v8H8f+AfKeRSg19L3Xh/w3dHNz4b0yQ+vlHP86qjwd4NY/N4asx9Af8ah5bP+Y6Ica0PtU3+B8820m1utaJKunUV75B4P8Gq4P/CMWB/3lP8AjXc+FvCngGWIJJ4K0V29WiJ/rWM8pnJ35kehh/EHDUouLpSa+X+Z8c3KhXzkUxvmXNfZnif4f+CDEWh8G6OnH8MR/wAa5GDwX4LYtFL4V0/PqqkH+dWssn/MjmlxzhXJ/upWfp/mfLoNLX0XqHw98Feaf+JK0Y/6ZviqMnwz8Euc/ZdRT2Wdf8KHl1Tugjxng3vGX4f5ngYNKa97j+GPgnPNvqR+s6/4VJJ8K/BEi8RarGfVbhf/AIml/Z1XyNVxngNmpfd/wT5+70/qte2Xvwe8OOP9E1a+gP8A01Af+QFZDfBiYyYt/E9qV7b7Zh/WolgKy6HTR4ry2W82vVM8l706vUpvgxdxSDzfEtmB6rbsf61dtfg/pu39/wCInY/7EBFCwVZ9BS4oy2P/AC8v8n/kePEUlezyfB7R8fL4gmH1iNVJfg/Yg/L4jI+tu1V9RrdjP/WnLX9p/czyZDUw6V6afg7uP7nxPAD/ALVq3+NOPwW1plzba1YTfUbP5ms5YKt/KdlHijLHo6tvk/8AI8uNRMK9Sb4LeKQf+PrTsevnL/jSr8FtZxm41qwh+il/5Gpjg638pdXiLLEv4yPL7d9re1FesWvwetYz/pniMSHuIoGX+dFaf2fWfQ5Vxdl0Pd5m/kz7Lv4w6iVR1qK3NP0iYXVlsPUCmquyQrXvH5KWpV3IGpi9Kmi+ZCtRY2sRQBDIuGzVyyk5FQuuRTYCUegDc27krK1K36mtOzbcopLyHchoA4y8hwx4qG3muIZBsnlUezkVsX8PJ4rIlXa9AHU211cT2PEpJA781RF1c5Klx/3yKNBlz+7PepL6ExzZ6A0AVZpp/wDpn/37FQx3lzG/Dqv0UCrbplapzR4NAGpa3ty+N0zn8avpJIwz5r/99GsOzY5FbFscigAnEhH+sc/8CNV4jtkrQZciqkse09KAL0YDJmmsmDSWTcbTVmSPigBLY81ZqtGNrVZoAKRlBpaKAKs8XFUmjw1a5GRg1VnioAgt/vVoL90VSjGGq5F9ygDhf2gOfhF4g/69jXJ/ErxJrvhX9nzw1q3h6++x3i29ihfy1fKGHkYYEdhXW/H/AP5JHr//AF7GuA+N4z+zT4d/642H/omvOxcnF1Gt+X/M+z4fpU60cJTqJOLrO6ez0icXpX7QfjqxiH26w0zUjjksTGT/AN8it7T/ANo2S4IGr+DQ3r5Db/8A0KvDZFx+QpsPytXgRzHEx05j9dr8GZLWvL2CT8m1+TPphfjF4EurXz7zwfedOQ1lC39azZfjT8JUbD+EJM/9gyH/ABryDRJt8ZibuKz9YttsjV0PMq3LfT7jxafBeWe0cG5r/t5ntDfHL4SL93wXO300yD/Guw+GHiz4f/EZtSj0fwhBAdPCNL9r0+EBg+cY25/umvki4jOa91/YvH+l+Lv9y3/9qVtgsfUrV1CSVn5HncT8KYLLcrqYqhKXNG1ryb3aR7Le+D/CFyCJfCuknP8AdgVf5Csef4Z/D+Zv3nhO0/4DIw/lXbuvFQsvNe86NN7xR+TwzLGU/hqyX/bz/wAzlLT4WfDxWBXwvbA+7sf51rW/w38DwgGPw1p//Aowf51tQHBFaURygpKhSX2V9xcs2x0laVaX/gT/AMznV8K+F7b5YvDGj/jaIf5iuH+IfxI8FfDzxHFoN14Ukmu5LZbhWs7SIIFJIA5IOflNesyoGHTmvk/9rA4+MNn/ANgmP/0OSuTH1Hh6PPBanvcJYOOb5ksPipScbN7vod3J+0NYiM/2d4T1ADsJAqj9DXPX37R3iXey2/hWwiXs0s75/IV5RZPkAGo9Rh53Yrw5ZjiWtJH6tQ4LyWE7So39W/8AM7HWPjz8SLhi1re2divpHAr/APoQrntQ+L3xGv8A/j48Szf9s4kT/wBBArmJ061nSLtauKeMxD3m/vPpsLw3lFNLkw0Lr+6jYvvF/iy63NL4l1Xn+7cuv8jX178DZLi9+C/hu4u55bid4X3yyuWZv3j9SeT0FfE7dDX21+z2u74JeGh/0wk/9GvXp5JUlKtLmd9P1PhfFDB0KGXUXSgo+/0Vvss6G4jwTVKZOK27qLjpWZcR4zX0x+HmU64agAelTTpzUQoAs6UqteKrDgg18m6v8TfH0Wu6pbxeJ7pIoryaNFCLwocgD8q+s9N/4/UPsa+Gdef/AIqbWP8Ar/n/APRjV4+cVJwjHldj9I8OcJQxNeuq0FKyW6v1Z0UvxL8fbvm8T3p/ECqk/wAQ/HEgO7xPqP4SEVgSjcu4VXbpXz/1ir/Mz9fWT4C2lGP3I1Lrxl4umzv8S6qf+3lh/WqT+I/EjHLeItXP/b5J/jVKQVC3WrVab6nNPLsNB6U19yOj8K69r8nijSI5Nf1Vka+hDK15IQRvGQRmvpn41qB8bvhWFGB9vn6f76V8qeFDjxVo5/6f4f8A0MV9VfGg5+N/ws/6/wCf/wBGJXrYKTdGV31j+Z+fcUUoU8yoKEUvcq/+ks7tztuZP99v51ZRsrVe6XFxJ/vt/OliavfPyIsq3NRXSBhRnmpB8y0AYl5D14rKuEINdHdxdax7uLrQBnLwavWMmyQc1Tddpp8LYNAHUgCe2x7Vz99CY5DWvpU2VCmk1a33DcKAMa3arJGRVPHlvVuJsigCtOlQEVoSrkVTlXBoApzrxUED7JcHoauSDiqE4waAFv4f4h0qvA2DitCIiaDaeorOlUxymgDRhbIptwmRUVq/SrbDctAGLcpzVNxg1rXSdazZlwaAI1NaWnTbXHNZY61PbybXFAHoWh3XygZrqbKbIHNed6JdcgZrsdOuMqOaAOi3ZWqF9biQHipI5cinbgTigDk9Xscg8Vw2t2Jjcso5HNetX9sHU4FcfrthlW+WgDmoNt/phib76CuedTFKyN1Bres82l/tOQjVV8R2vlz+ao+VqAMwdKjkFPXpSOKAK560g605xzTaAJFNbXh+8MFwozgZrDQ1Yt32yBhQB6kwW8sc8HIrhdWtmtb0tjAJrp/Ct6JoRGzdqZ4osA6F1FAHIahFviEgrL74rciXcjRtWTeRGOU0ARipo2qBeakXrQBKwyKibg5qZTmmSLQAy4AeLPeqsZwcVbXoVNVJF2uaAJhyKhlXmnoeKHHFAEKHDVftXHA4rPYYNT274NAGuAGXoKglUe1PgfctLIvFAGdOneip5lyKKAPW/D1z5UwXPBrfvI/mEi9DXH2blJAa7GxcXNkB3AoAdbGluUw26mQfK2DVt13xetAFUdKjdcGpVGDildeKALFhJgitVlDJWFbttetq2bdGKAMnUoOuBXP3kOCa7K9i3oTXP30PXigDP0yQxzKfeuiu4xNbCQVzQUpJXSaNIJoPLJoAoIvY1FPFwavXMXlTGmSJlaAM6EbWrXszwKzmjw9XrM9KANNVyvrUU8XFWLbtUkke4cUAZ0PyvWmvzIKpOhU1atmylAClOakHSiigAooooAKCMjmiigCBo9pqWL7tKRkUoGKAOD/aA/5JFr//AF7muE+NI3fs2+HR/wBMbD/0TXdftBf8kh1//r3P864b4zf8m3eHP+uNh/6JrzcZ/wAvP8P+Z9tw7/zCf9fv0ifPcycfhVbGGrUuotoB7ECqEq85r5WSP32lO6L+lTbJVrY1SETQCQDqK521bawrptPcT2pQ8nFa09VY8/Frkmpo5O8hwTXtf7GK4vfF4/2bb/2pXk+qW+1yMV67+xwuNS8Xj2tv/aldWWq2Lj8/yPC41qc/D9d/4f8A0pH0Gy8VAy1bK1HIvFfWn88lZeGq/bN8uKpkc1Yt2w1AFqvkr9rTj4vWZ/6hUf8A6HJX1rXyX+1sP+LtWZ/6hUf/AKHJXl5x/uz9UfeeHP8AyO4/4ZHndi/StCZPNhPrisawfBxW3bnK4r5mGqP3DELllcw7iPDEVnXcfet/UIcMeKy548qaznE7sPVvZmQehr7e/Z0Gfgr4a/64Sf8Ao16+JJl2k19ufs5/8kV8N/8AXCT/ANGvXq5F/Gl6fqj898Vn/wAJtH/H/wC2yO4nj4rLuouTW4RkVTu4uK+pPwc5ydOTVNhg1sXUXJrOmTmgB2mf8fa/Q18J+IzjxRq//X/P/wCjGr7s0z/j9T6GvhLxN/yNGr/9f8//AKMavEzr4IfM/T/DL/eMR6R/NkUTZGKbIMNUcTVO3zJ7ivnWftFNldxUDirJ6VDIKcWZVoFrwv8A8jTo/wD1/wAP/oa19TfGNs/HD4W/9hCf/wBDSvlnwz/yNOj/APX9D/6GK+ofjGcfHH4X/wDYQn/9GJXuYD+DL1j+Z+W8W6ZnQ/wVf/SWel3I3Sy/77fzqBeDUxbdNJ/vt/OopBg5r6A/H0PzT4m5xUI6U5DzQBNMu5ay7yLg8Vrr8y1Vuo+KAObuY8Gq4ODWrdxc1mzLg0AaGmTbXHNbpAmgx7VydrIVcV0mnTbkFAGTf25VjUEDYOK3tRg3ruArBmQxyUAWx8y1XmSpIHyKfKMigDNkWqVwtaky1RuF60AU7WTy5sHoak1GHI8xarTDBzWhbMLi2KdwKAM63fBrSibctZkqmKYirtq+RQAtynFZdwnWtuRcrWdcx9aAMlhg0gODUs64NQ0AaumXGxhzXYaTdZA5rgLd9rV0Wk3WCOaAO/tpsqKn8zkc1h2FxuQc1oLJkdaANONhIuDWZq1oGU8VLbzYarUu2ROaAPNNftDG+9QQQar3UYvNLz1ZRXWa/ZB0Y4rlrH91O9u3Q0AcpyrlT2pT0q5rVsYLtvQ1TXpQBE4qM1O9QtQA0dalU1FT0oA3vDd6YLhRnjNd/wDLeWfYnFeVW8hjkDD1rv8AwpfiSMIzUAYeqWrW10SBgZrN1KASR7xXceIbESRl1WuVaPho2FAHMcq2DUgqfUYfLkJ96rryKAJozUhGRUCdasr0oArMMGobkZ+arcq1BIvy4oArIeak61CeGqZMYoAhlGKbGcNUswqHoaANK1kq595ayYHwRWlC2VoAZItFPkFFAHfRcEV0fh+42sFJ4rnQOa0dNl2ODQB1Nwm2QOOhqeDkVHCwnth606DhsUANmj2tTauzpvTPpVPGDzQBGV2nNaGnyfw1VK5FOt2KvQBrMMjFZGoQcmtZTlQahu496ZoA5S5i2tVvR5fLmHpUl7D1qrBlZM0Ab+oRb0EgFUV6YrSs2E1rg46VSljMcmCKAKssdLb8NVlkyKgClXoA1bQ8CrNUbNulXqAI5Y88imwfKcVNSbRuzQAtFFFABRRRQAUUUUAFFFFAHA/tCf8AJIPEH/Xv/WuG+M3/ACbd4b/642H/AKJruP2hf+SP+IP+vf8ArXDfGj/k2zw3/wBcbD/0TXm4z/l5/h/zPtuHdsH/ANfn+UTxRY/PsiB95Ky5l5rW0t8ThT0YYqvqtv5NwRjg8ivmZLS5+4Up8tRxMyPg1taNPtkFY7DBq1ZvtcGpi7M3rw54WNrV4Nw3gda9O/Y/Tbqvi7j/AJ9v/aledoRcWfuBXpv7Jsfl6v4s9/s3/s9elgV/tUH6/kfEcV1H/YdeD/u/+lI99ZaiZanpGWvqD8JKbr6UR8GpnXBqPHNAFpTlQa+UP2shn4tWf/YKT/0N6+rITxivlX9q7/krdn/2CU/9DevMzf8A3Z+qPuvDp/8AC1H/AAyPJoiUkrbsnyBWNIuDkVf02TnbXy0HZn71iI80bmjeRh4sisWZMEiugTDJisu+h2uauaOXDVLPlMC+jwrN7V9pfs5/8kV8N/8AXCT/ANGvXxvfpm3k/wB019kfs6jHwW8Nf9e7/wDo169LJFavL0/VHw/ihLmyyj/j/wDbWegU113LTqK+nPw0y7yHrWTcR4JrpLiPcuRWReRdaAM6xXF6v0NfB3ib/kaNX/6/5/8A0Y1fe9mv+mr9DXwR4m/5GjV/+v8An/8ARjV4mdfDD5n6f4Zf7xiPSP5sojrU0LdqgpynBr55n7JFkrDBqKRanPzJmo26VKNpK6J/DK/8VVo//X/D/wChivpz4zcfHD4Yf9hCf/0YlfM/hkf8VXo//X/D/wChivpr42DHxw+GP/YQn/8ARiV7uXfwJesfzPyjjFWzSh/gq/8ApLPQ1f8Afyf77fzqdhuWqO7FzJ/vt/OrsTblr6E/HUR9DR3p0i80ygCzC1OkXcKgjNWl+YUAZd3D14rHuo8ZrpbiPINZF7F1oAxPutWtpU/IFZ06YNLZyFJBQB1qYkjwaydRt9pOBV2xm3KKmu4xJHmgDnE+VqtIdy1HdRbWpIWoAJV61RuFrSbkVVnSgDFuVplhMYpwOxq1dJ1rNlyr5FAGhqsPSRarWj81ft2FzZbepArL/wBXMVPrQBrody1Bcx8U62fIqaRcigDDuo+TVFxzWzdx+1ZUy4NAESnBrQsJ9rDms5qkhfBoA7XSrrIHNbsUmVFcPplxhhzXT2c+5BzQBqCTa2c1chnyvWshmp8E+DigC/dhZFIrj9atTDOJlHQ11EkuVrO1FFmiIoA5bXLdbm0Ey9cc1zAyCRXaxR8Pbt07VymqwG3u2GOM0AVj0qFxUw5FNcUAVzTl60NSDrQBKDW14evDDcKN3esNTU1vIY5A1AHrds63lp68VzGr2hhnLAcVc8I34dFRmFaut2gkiLrzQBwGpRB1PrWGPlYrXS6nH5TnPSsC9j2ybh0oAatTxtVdTxUiHmgCwwyKglWp1ORTZFoAzZl+amoannWq3Q0ATHkVXcc1Mp4psg4oAbG3NaFo9Zq8GrMD4IoA0zyKKbE2RRQB6KyVJana9PkSmKNr0AdPo0/AU1pSJtcMO9c5p0hUjmumtmE0IHegCaD5lxVaePa/Sp4flapriMOm6gCitIRg0/BpdooAt2rbo8elTHkYqpana2Kt0AZt7DyeKypY9r10c8e9fesq7g6mgCTSJdrbD0NXbyLcNw6jrWPbkxyCt2JhJED6jmgCko4qKWPnNWzHtekkjytAENucMK0RyBWaoKtV+E5SgB9FFFABRRRQAUUUUAFFFFABRRRQBwH7Qv8AyR/xB/17/wBada+EtI8afCLw5o+tRyPbDT7SYBGwdwhGP5mk/aF/5I/4g/69/wCtdB8Ov+SfeHP+wVa/+ilrlcVKvJSWll+bPehWqUMrpVKbtJVJWa/wxPObv9nvwvnzNO1bV7KQcqFlUr+I21g+IvgTr0sBOm69ZSsv3RPE24/iOK+gqKiWX4eX2ToocYZvRkpe2vbukz5Gvvgr8S4WIi02xux6pcKn/oTVnzfDD4lWgzN4SkIHeO7jb+Rr7JormeT0OjZ7cPEjNFpKEH8n/mfH2n+HPF9q3l3fhfUIx3IG7+Venfs7Rtoep+I5NZjOlCcwCI3Z8rzMb87d2M4yOnrXudeHftWW63EHh9W3ELJMRg47LSeEjg17aLvb/hjSHEVXiOf9nVIKCqbtXdre9s/Tuezw6jp83+pvrWT/AHJlP8jVoHIyORXwhPHPbuTb31/Ce3l3Tr/I1D/bXiWBv3HinXIwOg+3SEfzrH+2kvih+J6D8MZz/h4hfOP+TPvN1yKiKN6V8MR+MPGkYwvi3VvxmY/1qOfxf40fr4u1f8J2H9ar+26f8rM/+IXYy/8AHj9zPu2NWVs4r5S/aymjh+LlmZG2j+yY+3+3JXmUnibxaxy3izXPwvZB/wCzV9HfstWlr4j+HtzqHiK3i1m8TUZIluL9BcSKgRCFDPk4yTx7mplio5ivYRVuv3G9LIavBklmlaaqJe7ZaP3vNnzX9oikGEErH/ZiY1Zsob5nBh03UZf9y0kP9K+6Y/DugRnMeh6Yh/2bRB/SrlvZ2tv/AKi2gi/3Iwv8qlZJ3n+BrU8UVa0MP98v+AfGGnaT4hukHk+HNVb/AHrZ0/mKu3HgbxvcIDD4UvGPvIo/nX2TRW6yeFrOTPJl4j4rmvCjFfNv/I+KZvhr8QZI3X/hErn5gR/r0r374W+KvD/g34d6R4d8SapbabqtjCUubWRwXiYuxAOPYg16xXxn8c7SKb4veJWaGNm82PkqM/6tazqUVlq9pT1b01O3BZjPjWp9RxiUIw9+8d77db9z6IvfjX8NbM4m8RIT/wBM4JH/AJCsTVP2hvh9bKTZXF5fH0S3dM/99CvkW5i8qUrtA/Coq4JZ5X2SR9VQ8LcpVpSnOXzX6I+npv2ntDDFY/CupSDsTOgzWZd/tKwSE+T4Qf28yZTXzpTlrF5vin1/A9OPh1kUFpTb/wC3n/me5z/tKXULGSPwjaAjpuc/41Y/4UBpurImtz+JpbaTU1F6YhFkJ5vz7enbdivny+X9yxr7q0kf8U1on/YMtv8A0UtelgJvG8yr62PieLcPHhdU5ZX+7c7p9b223v3PE5f2ctOwfK8YEH/agY/0rPl/Zt1BmP2TxlprDsJLaQGvfz1o716Ly3DP7J8fDjbOof8AL770v8j52n/Z08aQ8W+oaXdD1Dbf5mqg/Z5+IDPgpYKPXz1/xr6dt2GegrQTay9BWLyjDvozvh4iZzFWbi/l/wAE+YNJ/Z88ZWOr2OoT3umoltcxzON+ThWBPf2rufjO6zfGr4WSrnD305H/AH2leu3UYIPAryP4vLj4w/CbjreTf+hpWjwtPD0modWvzOOGeYvOMdGeJabjGpaytvBnbzcXEn++386s2z1WuuLiX/fb+dLA+DXoHyKNIjcKhIwakibK0SDvQAxTzViFqrd6kjagC2y7lrOvYeDWjGcimXEe5TQBy13HgniqJ+V63L6LBPFZFwmDQBpaZNwBW1G25a5axk2vit+1kyooAjv4eprJYbHroZF8xMVkX0OCTQAxGyKZKvFRxNg4NSnkUAZt2nWsm5XrW7crkGsi7XrQAmkTbJ9jdDT9Vh2S7x0NZ6sY5Q3oa3JALqyDDkgUAUbSTpWgh3CsZCY5NvpWjbSZFAC3KZBrJuo8E1uSDcKzbyOgDGkHNNQ1POuM1W6GgC/aS7WFdHpdz8oGa5KFua1tPn2sKAOtEmV61GZNpqpBNlKJn4oA0459y1DLLzzVGGfBxmluZOM0ARXOFmEg9ayfE1rvhE6ir8km4daeoW6s3ibkgcUAcShpzjin3sJguWQ560zPFAELio6meoiMGgByU8GoxT6ANvw3emG4UZ4zXpdm63VoO5xXjsEhjkDA969D8H6jvRUZqAKfiiyKqzBelcfN+8Qr3Fer69Zie2LAZyK8q1SJrW9dDwM0AUl4ODUoqN+TuFPQ8UATxtUh5FQKeamU8UAV5l61SlXBrTlXiqUy0AV0NPPSoz8pp46UAROMGpI2psgpqGgDTtXyKKrW74NFAHsjrUDpzV0rkVFInFADrNsEV0GmTbSBXOQfK1a9k/SgDomXIDipYuUxUNi++LaamQbSR2oAqzJtahFzVi4XIzUKCgAVdrZq2OQKiKcZqRPuigBaguYgwJFT0UAYk0W1qvabJxsNOuocjIqrFmOQGgDTddw96Avy4pUbcoaloAqzRYOakt+OKlYbhiogu16AJqKKKACiiigAooooAKKKKACiiigDgv2g+fhB4g/69z/Ot/4df8k+8Of9gq1/9FLWD+0B/wAki1//AK9jW98Ov+SfeHP+wVa/+ilrmX+8P0X5s9mf/Ioh/wBfJf8ApMTeooorpPGCiiigArxj9pkjd4fU/wATzfyWvZ68P/alk8u58L+8s38krjx7/wBnl/XU+j4SV83or1/9JZ4jqkO124rCukwa67U4w8e+ubvI+tfKVIn9A4KtdGUetMccVNIuDUZrA9dMqyDrX1N+xv8A8kuvP+wrL/6BHXy7IK+of2OePhbef9haX/0COvTyf/efkz4TxH/5Er/xR/U9sooor6s/n8KKKKACvkb4vosnxa8S/wDXaP8A9FrX1zXyJ8VW/wCLzeJkPeaMj/v2teVm/wDCj6/5n3/h5f8AtCq/7j/9Kieca9a7W3gcVhkYNd3rFoJIDxXF3cRSQjHQ18rVjZn75l9f2kLEFAoorE9AS7GbZjX3Zpaf8Uvojdv7Nt//AEWtfCc3Nuwr720aPd4Q0Nv+odB/6LWvoshes/kfjfixG0MN6y/JFNhTKmlXaxqI9a+jPxgfE2DWhbvxWWDg1btnoAuzLkGvI/jGuPjF8JP+vyb/ANDjr1wHcteUfGUf8Xl+Eo/6fJv/AEKOufFfw/mvzR7OQq+M/wC3Z/8ApEjrr1f9Il/32/nUCnBq9qSYuJf99v51Qbg10HjF22kq394VlwPg1owtkUANYYNCHBp8g4qHoaALkDVZI3LVCFqvQtkUAZt/FweKwbtME11d5HuQ1z99HyeKAMcHY+a2NPmyBWVMuDU1jLtYCgDo0eoruIMu4VHDJkCrMbBk2mgDAuEMb0qNxV3UoeDWUrbWxQBLNytZd4vWtNjlaoXYzmgDGnGGrR0O4GTC3SqVyvJqG3kaOUMOOaANHVbcxvvUVFay4IrVG28s898ViOphmKn1oA2I23LUFymQabaSZAqxINwoAw7tME1nuMGtu8j4NZFwuDQBGrc1bt5CpFUhUyNQB0NlcZUc1cLgisGzm2kVpJLkUAOlk2tmpBLvjxVWc8VBHNtYg0APlk2sRUlhdeXOM9DVC8fnNVDNgg5oA0fFNqOLiMcHmsBTXVW8i3+mNGeWArlp42hmZG7GgBGFRuOalHSmuKAIqctNpy9aAHGtrw1fGC4UZ4zWNjilgkMcoYUAe2abIt5ZAdeK8/8AH2mGOUyKtbvgfUtyqjNWz4tsFurIuFzxQB4sGwdrVIh5qXVrVredhjvVWJqALq9KkQ1DCe1S96AJCMiq0y1ZU8UyRaAM2ZajU1anWqjcNQArVH0apB0qOTrQBPG3NFRxmigD3aPlaGWlRdrEVKFyKAKZXa1XrRuRUMiUsJ2tQB0emvyK0qw9Pk5FbaHKg0AKRkEVWxg1ZqORf4hQA9Pu0tNj+6KdQAUUUUAB5FVJ4cHIq3SMMjFAFe0bHymrNVyuxs1YHIoAKRhkUtFAAOlFFFABRRRQAUUUUAFFFFABRRRQBwnx/wD+SR6//wBe5re+Hf8AyT/w7/2Crb/0UtYH7QBx8Itf/wCvc1v/AA7/AOSf+Hf+wVa/+ilrmX+8P0X5s9mf/Ioh/wBfJf8ApMTdooorpPGCiiigArwb9rRtsvhY5/5az/ySvea8D/a6+94X/wCus/8AJK4sx/3aXy/M+o4MV86o/P8A9JZ5lCwmtSO4FYl/FtYjFaOlzc7expuqxYJbFfMS1ifuNJ+zquJzFwnJqq1ad1H1rPkXBNc0ke5SndFeQV9Pfse8fCu9/wCwtL/6BHXzG4yK+nP2Pv8Akld7/wBhWX/0COvSyf8A3n5M+K8R/wDkTf8Ab0f1PbEOVpahibnFTV9Wfz+FFFFABXyF8Yx5fxj8QS9jLHn/AL9rX17XyV8Z493xS8QNj/lqn/ota8rN/wCCvU++8O3bMan+B/mjG2LNb/hXG+ILTy5i2OK7DSJN8e09elUfElnujLYr56pHmjc/YcFWdGvys4BhtOKSrF1GVY1XrhasfVxd1cZL/qzX6BeGU3+C9FP/AFD4P/Ra1+fs3+rNfoT4MG7wXoo/6h0H/ota+gyHefyPx/xZ/h4b1l+hm30e1jVE1uanDyaxZBtavpD8VG9qdE2DTaToaANOB8ivMfjL/wAlm+E3/X3N/wChR16Jbyc1538YPm+MfwnP/T3P/wChR1zYv+H81+aPa4f/AN8/7dn/AOkSO81OP99L/vH+dZEowa6PUY8ySf7x/nWFdphjXSeKVVOGq7bSVQfg1LBJzQBrfeWoXFOgbIFEooAbG3NXbd6oDg1YhbpQBek+ZaxdSj5Na6NkVT1GPcpNAHM3K81WRtr1oXS8ms+UYNAGtaS7kFXYZMNWLZS4O2tBX4oAv3KiSOuevUMchrdhk3JiqGqw7kLAUAZiycdahn5Bpm7axU0SMNtAFC5HWqT9avz9DVKQc0AaGiXWyTy2PBqbXLfGJUHFY0T+XIGrprdlvLEqeSBQBjWcnI5rTjbctY0itBcFTxzV+1l4oAfcpkVlXcfXitlvmFU7uLKk0AYhXmlWpZVw1MxQBJG2GrQt5MisurFvJigDTY5WqFx8rZqdJOKiuBuFAFeWTdGfWs2RyCatyNtJFUp/vUAaOgXhhugrH5WqfxHbbZPOQZB71iRsUcMOorqI2W/0nHBZRQBziGnOOKa4MchU9QaevIoArsMGlFPkFRigCVaRhSJTzzQBseF75re7UFuM165YyLe6dtODxXhUDtFKGHY16l4G1ISQqjN2xQBzvjHS9srsq1xEqtHIQa9q8UWKzRlgucivLNdsWilY7aAM6BuauDkVnRHa2KvQtkUAPHWnHkU09aUUAV5lqlOuOa0pVqnOvFAFNTzQ/NDcGm5JoAVDRSDg0UAfQ+pW/kXTL2zxTI+RW3rtv5kQlHUdaxY+DigAZOKhK4NXNuRUUiUAT2D4IFdBatujrmbYlWrf058jFAFyg0UUAIvHFLRRQAUUUUAFFFFACMMilHAoooAKKKKACiiigAooooAKKKKACiiigAooooA4H9oT/kkHiD/r3/rW34Eube1+HfhuS4mjhQ6ZaqGdsAnyl4rE/aF/5I/4g/69/wCtcL8Zxn9m3w1yw/dWGCrFT/qfUVw1ansqk59o/qz6jL8Gsdg6GGbtz1Wr+sYnu6srKGUgg9CKWvhWKS8gAa11K/gIHG24c/zNWovEHiqAYh8U6oo7DcD/ADFcazmPWH4n08vDSt9jEL5xf+bPuCiviVPFfjIf8zdqg/Ff8K6zwt4u8UyRbZPE1+7dMtt/wq4ZvTk7crOTE+HeLoQ5vbRfyZ9XV4F+13jPhfJx+9n/AJJXKa/4s8c2qb7PxZqEWPRYz/Na6H4KxH4oyaza/ENv+Ehj0xojZeeNhhLht2NmOu1evpRVxUcUnQirN/d3Ky/Ia2QVI5tWmpU6e6V+bX3dLpLd9zyayYrIPrWtdL5tuGx2r366+Bvw7lJMOkNbH/pnM39TVZvgZ4XCFIb/AFKBfRXU4/MVyf2XXWmh9BLjvK6jUveXqv8AJs+artMEisy4XrX0je/s86TKcw+KNYj9iIz/AOy1nSfs4WzH/kbdRI90T/4mueWV4jt+J69DjzJktaj/APAX/kfOrCvpv9j/AP5JXef9hWX/ANAjrPi/Zq0tv+PjxVqp/wBxY/8A4mud8UeJNU+BN+vgTwmsF9a3MQ1BrrUATKJHJUqNmBjEY7dzW2Fw88FP21ZWWx52fZvheKcN/Z2Wy5qjalqmlZb6s+lhnPGTU6k7eQc18W6r8aPiZduWi19LIekESn/0IGsqT4n/ABFnOZvGGoN9FQf+y11yzqitkz5yl4Y5nP4qkF83/kfdAor4ctviJ493Db4w1Efgn+Fben/EP4gFSP8AhM9RyfVI/wD4miOdUn9l/gFXwzzCmv4sPx/yPsivlH4wNH/wtHxCrOoIlTgn/pmtYU/xK+JdvvI8Z3jADPzQxf8AxNe8/Dbwp4d8YeCNL8TeJNLg1HWL+HfdXT5DSsGKgkKQOgA4HalOtHMF7Ono1rqVhssq8Hz+uYtqcZ+6uXe+/VLTQ+c7O8t7e72tcRKD6tWjqFxZy25/0mI8f3q+oYPhv4HgcPF4bs1YdD8x/ma2Lbw7oVsAIdJs1H/XIH+dRHKZ2s5I6q/iDhXJSp0ZX82l/mfA+sSW63DKrFvTaKoLDNIf3cEzfRDX6H/2Xpn/AEDbP/vwv+FOGm6cOlhaj6Qr/hWbyK7+P8P+CdsPFfkjZYb/AMm/+1PzxmsL8QlvsNzj18o1+gPgvjwdooPUafACPQ+WtX/sNjx/odv/AN+h/hXwH4mv9Qh8Wax5OoXkYXUZwoSdgBiRugzTUVlK5n73N8jOVep4gy9jFKj7LX+a/Np5W2Pvm/hLqcKTXN3qBXNfH+k/Ez4gaXEIbDxVexRj+Fgjj/x4Guksv2gviBZR+XcHT7/3nixn/vnFdFPOqEt00eRi/DHNaN3TlGS9Wv0/U+kcigketfOb/tH+L/8AoB6ED6hJP/iqz7/9oL4g3KlbeaxsuOsMOcfnmtnmuHXVnmw4AziTs4xXzPqCESHlUYj1Arz/AOLJz8YPhMf+nqf/ANCjrwvSfiv8RtU8SaZbXniu7eGa9iR4xHGAVLgEcL6V7t8ZsL8bfhWi8AXtwAP+BpQ8XDE0m4rZr8yo8P4jJcfCFeSblCptfpB90j1C7XLv/vH+dY19Hya25fmkf/eP86z7yPINekfEHPTLg1GjYNWrtMGqR4NAGjbScCredy1kwSYNaEMmRQANwakiamSU1G5oA0ImpZxuQ1Xjb3qXdkUAYt9HhjWVOtb+oR5BNYtwvJoAqxttetGKTK1muMGp7eTjFAGjDLtappGDLg9Kzt+DU6S7loAytTi8uTcOlUy3Fa96FkjI71hyHY5U0AJLzVSTrVh24qvJQBC3WtXQbry5fLY8GspqW3kMcwb3oA2tftsETKOKzbeXGBXRJtvNOx1IFczOjQzlTxzQBqwSbhU7R7hWdaSdK1rfDCgDGvbfaelUWWumvLfcmQKxp4NpNAGewpEbBqWRcVA3BoAuRPUjHIqnE1Tq1AFa6WqMladwuRWbMME0AQGtfw3eeXP5TdGrIIpYZDHIHHUGgDZ1+18u481Rwaz4zXRfLqGlA9WUVzZBjkKnPBoAfItV3GDVrqtQSr1oAapqUdKgFSxmgBHFdH4MvjBdBC3euebpUunzGG6RunNAHtu4XNkD14ri/EunZ3MBW74ZvRPZhd3ap9TgWaNhigDx+/tzDKeKS2fmuj8Q6ftZiBXMEGN8UAX+opKbA2VpzUABqCZeKmBpHGRQBlzrg9Kgq9cp1qm3HFADaKKKAPrGVBJGyHkEVzlzD5UxX0NdIjBkDDoaztWt84kUfWgDNj5FKycUJwan2gigCiRtatLT5MEVUlSltW2vQB0Q5GaKitn3RipaACiiigAooooAKKKKACiiigAooooAKKKKACiiigAooooAKKKKACiiigDgf2g+fhB4g/69z/OuC+Np2/s1eGz/ANMrD/0TXf8A7QP/ACSHxB/17GvP/jh/ybR4b/65WH/omvNxn/Lz/D/mfb8N/wDMH/1+/SJ4fEcoPpSOtR2zcD6Cp2GRXzG6P3J6Mrnitbw7cmK6C5xzWW4p1rIYp1cetOLs7irQVSDid5qaCez3deK7L9kpfL1Xxano1v8A+z1xOnTC4s8Z7V6H+zDD5WueKz/e+zf+z16uDV8RB+v5H5/xJJwybEU3/d/9KR7nRRRX0Z+LhRRRQAV8mftaf8lbs/8AsFR/+hyV9Z18nftZDPxbs/8AsFR/+hvXl5x/uz9Ufd+HP/I6j/hkeQSCoDxVuQVVevlD+gkyW3krZ02bDDmufibaa0rOTBFEXZirQU4nQ30QkgdvVDX1b8BFK/CHw6p6i3b/ANGNXylbv51i655CmvrH4H/8ko0D/r3b/wBDaveyj+K35H5J4itrAU4v+f8ARnaUUUV9CfjwUUUUAHevzz8V/wDI2a1/2Ebj/wBGNX6Gd6/PPxX/AMjZrX/YRuP/AEY1eBn3wQ9WfrfhN/vWI/wx/NmaOtNnXIzTqX7wxXzSZ+3TV0Z8gplWJl5qu3WuiLueRWjys0vCn/I2aN/1/wAH/owV9T/Gk/8AF8fhZ/1/3H/oaV8r+Ez/AMVZo3/X/B/6MWvqX418fHH4Wf8AX/P/AOhpXtZf/Al6x/M/MuL3/wAKlD/BV/8ASWephsyuP9s/zpk67lqBZP38n++386s53LX0R+NGJfR9ayphhq6G8jyDWHdpgmgCurYNXLeSqB61JG+DQBq7ty0wHmooZMink80ATo1SK9V0alLc0ATXA3pWLdx4Y1rCTjFU7xNwzQBjSrUSNtarUy81WcYNAEzNkZoSXaetQo3GKZIcUAWZXrM1BM/OtWvM3IRmq8jZBBoAzi1RsaknG1jUBNAA1MPWnU1qAN3w5dc+Wx4pPEVrtfzFFY9nMYZ1YHHNdXIq3unbhyQKAOZtXwwrdsDnFc+VMVwVPHNbWmSdKANsR74+lZV7a4Y8Vu2nzKKbeW+4ZxQBx91ARnis+ZMV095a8HisS7hKk8UAZq5BqdW4qKVcGkVuKALDciqNwvJqwr9qjmGaAKD9abipJBzUZoA3PDN35c3kseGpviG18i68xR8rVk20phmVweQa6q7Rb/SBKvLKKAOdibNJMtNT5WIPap2G5aAKR60qmnSLg1GDQBYHIpjcMDSxninOMigDs/Bl9t2oWrs2bcPY15d4dnMc68969EtZvMt1bNAFLXLMSRlsVwGs2hjkJxXqJxLGVNcr4i0/IYgUAcZbOelW+oqpNGYZvxqxE2RmgAPWgUrikFAEE61nTLhq15FytZ9ylAFSiiigD6m0ibzLYL3FW5kEkZU1g6HcbXC54NdAKAMOaIpIRTkFaF9DuG4fjVADBoASROKrY2vV8DIqvPHzQBd0+TtV+sa0fa1bEbbkBoAWiiigAooooAKKKKACiiigAooooAKKKKACiiigAooooAKKKKACiiigDg/2gP8AkkWv/wDXsa4D43jP7NPhz/rjYf8AomvQPj//AMkj1/8A69jXBfGoZ/Zs8O/9cbD/ANE15uM/5ef4f8z7bht64P8A6/fpE+f4G2kfSrqnIqiflI+lWYH4r5dH7vUjdXHOKiarD9KhemyYs6TwxdZQJmvZ/wBnJNuq+JG/vC3/APZ6+f8ARZ/KuQM8Zr6C/ZvYPda8w7iD+TV6eWSvVj/XQ+D43pezy+s11t/6Uj2Siiivpj8QCiiigAr5R/awXPxYsz/1Ck/9Devq6vlX9qsZ+K1n/wBgpP8A0N68zN/92fqj7nw7ds6j/hkeQSCqkvGavzrjNUphXyZ/QSZWPBq1bvjFVX6UsLYNJlxeh02l3G1Wz0xX2F8Ef+SV6Dj/AJ4N/wChtXxRBNtif/dNfaXwGfzPhF4df1tj/wChtXuZLK9SXoflfidS5cFSl/f/AEZ29FFFfSH4qFFFFAB3r88/Ff8AyNutf9hG4/8ARjV+hnevz18Vr/xVetn/AKiNx/6MavAz74IerP1vwm/3rEf4Y/mzLoBwaKK+ZP3AjuF71TkFaBG5DVOVea1gzhxNMteFv+Rr0b/r/g/9GLX1L8a+fjj8LP8Ar/n/APQ0r5Z8Mf8AI1aP/wBf8H/oxa+pPjQ2fjj8Lf8AsIT/APoaV7+X/wACXrH8z8l4w/5GlD/BV/8ASWeiFv8ASJP99v51bhfIrNkbFxJ/vt/OrMElfQn44ie4XIrGvo+tbZ+Zaz7xMg0Ac/IMGmhuanu1warE0AW4JMGrO7IrMRsGrcT5FAFpGpzHiq4bBp7NxQAokwaVyGWqsjYpqS9jQA24j71SlStI/MKrzR0AZrDaaR+lTTLUB6UAQbirVFM2DntT5utQSHctAEMx3CqzVKxqN6AGUUhpC1ADG610Xhq8/wCWLniueNSWc7QzhhxzQBt6/Z7JfNUcVHpz4IrZjK3+n+rAVjpG0NwVIxzQB0+mPkCtUxB46wdMfpXS2RDIKAMi6tevFc/qlrtJOK7q4twR0rD1W0yh4oA4K7jxmqfINbmo25VjxWRKuDQBGTg0E5FI/SmKaAIpRzUDVakGRVZxQAyuj8LXQYNbP0IxzXOVY0+c29ysg9aALus25tb1hjAJ4qKI5FbmtQre6el0nLAc4rnoW5xQA6ZaqsMGrzDctVJVxmgBEPNT9RVVTzVmM0AWdPbZOK73Q7jdAFz2rz6I7ZAa67w9N0GaAOijl2yYpdQt1ngJx2qrcttIardlMJF2tQBwOv2JjkJArIgba2016B4hsQ6FgK4S+gaGYnHegCXqKjPBpYWyKVxQAdVqrcrwasoabMuVoAx5FwaKmuEwc0UAe8WEm1hXWWUolgB7jrXFWrYIrotGuMEKTwaANojIwaz54tjn0rQpkybl96AKC0kibhUhBBpcZFAFHG1/StOyfcuKpTp3p9nJtcUAadFAORmigAooooAKKKKACiiigAooooAKKKKACiiigAooooAKKKKACiiigDj/AI0232r4W+IYgM/6FI35KT/SvPPiun2n9mXQ5U5EVlZSH8IcGvXPGtu134O1q1VctNp86Ae5jYCuC+Gelaf44+BNhoermY2/km0l8p9rgxnYcHnHSuLEU3OUordx/r8z6fKMWsNQp4ifw06qb+a/+1Pl6dcAHI6DvTIXAb7y/nX0/wD8M/eAMAN/az/713n/ANlpf+Gffh1/z634Pr9p/wDrV4v9kYjyP01eIuUWtaf3L/M+a1O5etMce1fScn7PngXafJuNbhP+xef/AGNZl3+ztorZ+y+IdWi9N8m6lLKsQui+8qlx9k8nrKS9Y/5XPntWMcgYdjX0D+yxP5z+IPbyP/Z6zLj9m+45+z+MXT08y23f+zVa8N28PwFuJF1/UpNZTXXVYWtrUoYjH1yMnOd4/KtcJhquGqqpVVorqcHEOeZfneAnhMDPnqytaNmm7NN7q2yb3Pe6K8tf47+A4VBuZNUhPvZORR/wvv4dY4vb8+wsnr2vrlD+dfefmX+rmbf9A8//AAFnqVFeRXn7QPgyP/j0tdWuT72jIP1FZT/tCW7ti18J3Ug7F7kJ/Nal4/Dr7Z0U+E84qK6oNetl+bR7lXyv+1T/AMlXs+n/ACCk/wDQ3ro9U+PHiLB+x+G7aLjjzLgNVnwR4Y0r426c3jHxnDcQajbzNYollPsj8tMMMjBycue/pXHiqsMbD2NJ67n0eR5diOGsQsxx8bU0nHRpu720ufPlwAR95fzrPl25+8v519e2/wABPhzD10+5l/66TZ/pVtfgx8N4P+Zbgk/38GvPWTV3u0fXS8S8sivdhN/Jf5nxXKVH8S/nUYZc8Mv519sn4VfDZP8AmTtPP1QVXn+E/wANZRt/4RO1j90AFN5LV/mRnHxPwF/4Uvw/zPjZZP3L/MPunvX2z+zyc/Bjw0f+nZv/AEY9c7cfAj4bXrbf7Ovbbdx+5uAv9K851n4m+I/hr4qvfAHhy3sZdF0ZlithcKWm2soc7myAeWPatsNReXSdSs9HpocGd5nDjOhHB5dFqcHzvm0VrW311u0fU1FfNEnx48ZLbiRdJ05zjnnH9app+0L4zD4fRdOI9A+P613PNcOur+4+UjwBnMtox/8AAkfUdFfOtl8fPEToGk8OWrn0W4Aq0P2hNSi/1vg0P/u3yj+lWsyw76/gznnwRnMXZU0/+3o/5n0BX5++J48+JNbb11K4/wDRjV9BN+0gY498vgi4GCM7b9f/AIms6X9nm81zfrUHi5bZdSY3giazLeX5nz7c7hnG7Ga4Mf8A7dFKhrbf+mfV8I34VrVKmbfu1USUftXtv8N+63PnNhg4pK99vP2ZNcRS0HiqznPo1oV/9mrn9Q/Z4+IUL4tF0+7X1+0Kn868eWW4qP2D9JocbZFW2xCXrdfnY8jHWobhe9enXfwN+JVr9/RoH/653Kt/KqjfBz4iOCv/AAjz59fMFZ/U8RF6wZ1viLKasbxxEP8AwJHCeEoWm8YaNGvJN9D/AOhivp74vL53x5+GqD/lld3Dn6b0rzXwH8G/HeneM9K1PVNIigsbecSSuZwSAOen1r03xfIt/wDtL+HrdDu+w6bNd49A2w17uAozhRamrXaPyjivMcPisyhPDzUlCnUu077qx28x/fSH/bb+dPieqxbLMfVif1pyNg17p+VGnE/FR3AyDUUT1MfmWgDGvo+tZknDVuXqdaxrlcE0AQ7qmikxVQ8GlVqANESU8NxVKN6kD0ASTNxVYyYp7tmqsrc0AX4JNwFTuu5azLWTDYrVtzuFAFC4jqjIuDW1cx8Gs2dOaAM2cVVk4rQnXiqEooAqv1qNqkkqM0ARmmtTzTGFAB2qNjzThSMKAN/wte7ZBEx4rY1W0+bzVHB5rjLOUw3CsD3r0LT2W908dyBQBn2Bxiuj02TpWD5JimI961bBsYoA6RFEiVSvrXKnirmnvkCrc8IZc0Aeca1Z7WJxXMXkO1q9M1yyypOK4bVLbax4oAwHWqx4NaEqYqlcLtOaAGnkVXkHNSg02SgCA0lOammgDpPDV0ssLWkh6jiszUrc2t6y9ATxVXT7hre5Vwcc10OtRLeWKXScsBzQBlRfMtQ3EfenWjZO01Ynj+WgDKbg1LC1JMuDTIzg0AW+2a3fD1x84UnmsGM5FWrGUwzg0AegTDfbhh6VVs7jy5cVLpMwuLTb3xWfeZhuM+9AHSyKtxb/AIVxfiCw2sx210+k3QZQpNLrNoJoiwFAHmgBjcrU55WrOrWhjkJAxVOPpg0AN6GnnlaRxQlAFO6TrRVi4TINFAHrUB5rVsZNrA5rIX5Wq7bPyKAOwtJPMhB71NWRpFxghSeDWvQBBMnOajAq0w3DFQMuDQBDKuRVUfJJV41WnTmgC9bPuSpaoWcmDir9ABRRRQAUUUUAFFFFABRRRQAUUUUAFFFFABRRRQAUUUUAFFFFACOquhVhlSMEeorzL4CvJZL4n8MyrsbTNXlkVfRJ3aRf0r06vMz/AMU/8fSzSBLXxJp+4+nnQ7UUfUgmsKvuyjL5ff8A8Gx62X/vaFfD9WuZesXf/wBJcj0yiiitzyQooooAK8B/a6lMU/hQgkDzp/5JXv1fPn7YvXwqfSaf+SVw5l/u0vl+Z9VwUr53QX+L/wBJZ4/qZ8233HkVmRlc/dX8qtpJ5luVqiPlNfKSetz+gaMLJxL0bHHWrMTcjmqELVajNNMzqRL7/vIvwr3v9lFdvw5ux/1FJv8A0FK8BhbIIPpX0F+yyu34eXf/AGE5f/QUr1Mr/j/JnwXHWmUtf3o/qes0ycZSn0jfdNfSH4qZkw61BVq5XGapvQBPbN+/jH+0K+NfjnJs+OHig/8ATwn/AKKSvsW2b/SI/wDeFfGfx7bHxu8Uf9fKf+ikrx86/gL1P0jwxf8AwqVP8D/NEGnTCW32HniqV2uyQmq+jXG1gM1fv1yN1fOXvE/aOXkq+TJdLuMMFNX5hla5+3k2OK3beTzIR61UHdWMMTT5ZcyM7Uvltm+or7i8K/8AIr6T/wBeUP8A6AK+H9XH+iP9RX2/4U/5FbSf+vKH/wBAFe3k3xT+R+X+JWtHD+svyRp0UUV7x+TBRiiigDJ1SBnYLubDEDqa8X0eCPUv2jfFmsRndHpWkx2OQeA7Jg/+g17tqDxQW73U3EcCGRj6BRn+leGfA22ju9H8W+Lo5S41/XJWiyf+Wcbtj9Grnq61IR+f3Hr4BezwmIreSj/4E9fwTOtBxS7uabN8rUwNXQeQW45KtRSZFZqNU8UlAE9wNy1j3icmtgtuWs+8TrQBiycGo81PcLgmqxoAlRjUytmqYapUegCwx4qrM3zVPuyKgmFADInxJWzYvkCufJ2tWrp0vSgDZkTcuazbqLBNa9v8yCoLyHjIoAwZk4NZdyu0mt6ePFZd7H1NAGRJUJqzMuKrNQA0mmM1K/So8UAKKDTTQKAA9a7HwZeYIiZq4/HNa+hyGG4Vh60Ad/f2gb51FQ2q7TitPTGW6sxnk4qKa3KPnFAF3T26VuW+HQCuftOCK2rKTigCrq0PyniuJ1u1zkgV6BqADxmuT1SMZINAHBXUOGPFZ11FxXSalb4Ymse5j4NAGH0Yig9KfdJseogaAGN1phqVqjNADa6Pw5dLLC1rIeo4rnD1qxp85guVcHvQBbvITa3zL2zxV+NfNhyKfrcQuLRLqPkgc1X0eXd8hNAFK8j2saong10Op2/ykgVgzrtOKAJIGqz2BqjC3NXY2yKAOn8MXm1ghNaOtx5G9a5LTZjDcLzxmuxdhcWAbrxQBQ0q62uFzXVWzrPBtNcEzmC69Bmum0a7yB81AFXX7DkkCuVngKOeK9JvYVuIM+1cjqdmVY8UAc844qMcGrU8RU1VbrQA9xuSilQ5GKKAPVZFwakgbFTXkWxyKrJw1AGvZSbWFdJbSeZEDXI2z4re0qfop70AalNdcinUUAVyKilXIq261C60AUl+R60oG3IKoSrg1NZyYO2gC5RRRQAUUUUAFFFFABRRRQAUUUUAFFFFABRRRQAUUUUAFFFFABXn/wAc7KdfDFv4lsIw19oF0l+mBy6rncn45H5V6BUdxDHcQSQTIrxyKVZWGQQaipDni4nVg8S8NXjVtez1XddV80QaNf2+qaVbahayLLDcRh1ZehzVuvNvg/PNoOoap8Pb9236Y5m09n48y0Y/Kf8AvrdXpNKlPnin1Kx+GWGryhF3jun3T1T+4KKKK0OMK+fv2wv+ZW/66z/ySvoGvn/9sAf8iv8A9dZ/5JXDmX+7S+X5n1XBP/I8ofP/ANJZ4XE+1ivY1E33j9adKMHNMJ4Jr5I/oeK6j42wauRN0rPU1Zt2ppkVYmlC3NfRX7Lv/JPLn/sJS/8AoKV84xHivoz9lr/knVz/ANhKX/0FK9bKv4/yPz3j5f8ACU/8S/U9YoopGOBX0h+JlS6Ws6XrWpN8wNZtwME0ARwH/SY/94V8Z/H8/wDF7PFH/Xyn/opK+y4v+PiL/eFfGX7QB/4vZ4p/6+U/9FpXkZ1/BXqfo3hn/wAjOp/gf5o5Wwm2yDmuiVxJbg9a5GNtrA10GmT7osV8yj9wqLmVxH+V60tNnwdpNZ84+bNFvJtcUJ2YVIc8DU1cf6Ix9xX254U/5FfSf+vKH/0AV8QXz79PY+4r7f8ACn/Ir6T/ANeUP/oAr38m+KfyPyHxJTVLDrzl+hpUUUV7x+ThRRRQBxPxy16Xw/8ADLVrq2CPdTxi1gjJ5d5WEfH/AH1mq/gzw6vhv4d6FootxDLb2aGdR/z1KjefzzXPfEiP/hNPjH4b8GrCJ9O0lTqupOkn3T8yxow/3gp/GvVtQi8yHOOa5qfv1ZS6LT/M9nF/7PgKVD7U7zfptFfdd/M8/v49rGqWcGt3VoNrHisGYbWNdJ4w8NzTlfBquGp26gC/FJmm3IypqtFJg1Y3bloAybpeTVCThq17tOtZdwuKAISaVWqNutIG5oAsB+KRmyKhDUu6gBktWLCTawqrKaW2bDUAddp8m4CtB498dYOmTdK6O2O9RQBh3cGCayryHg11V/b8bqxruHrQByV5GVJqi/Wt7UoOprCuVwTQBA1IBmkanR9aAJEjzQYTVm3XNWfIz2oAz1iq9ZpgipEg9qsQRYNAHW+FLngIxrqZ7cSR7gK4bR2MUqmu/wBKcTQgH0oAzVjKP0q3HJsFWbq225bFZ1w20UAW2m3Lg1h6unVhVj7Rg9ahvG8yM0Ac1eIHBrFuocE1t3R2ykVTuIwwzQBy+ow8E1lA4bFdNfw5U1zlymyQ0AI3SozTs8UnagCM0U5qZQB0mhTi4tWt39KzyGtL4oeBmq+lXBhuQc8Vq65CJI0uU/GgDUjVbi1z7Vz2qW5jkPFa3h25DDy2qfXLPdGWUUAcgOGq3A1V51KuRToG5oA0BwQwrptCuPMgMbHtXMRHctaWjzeVOBmgB+txlZCw7GptGvMFRmpdcQMm4dxXP2sxhnxnvQB6Zp9wJIwCararbBwWArJ0a9yBzXQK6yx80AchfW3B4rEuo9jV2uoW3JIHFc5qtttycUAZMZ5opvKtRQB7rqsIPzLisZ1wa+ddL/am8Zm2LXnhLRb1ccgXLIf0WtTSP2qPCb/L4l8Ianpz92s380f+PEV7tbhvMaSvyX9GmZKtB9T3uFq07KTawryLQ/jz8IdSQOfEtzp+f4byAIR+RNbE3xr+ENrEZB45tZyP4Ylya895di1Ll9m7+jL549z2e2k8yIHvUlfOGpftY/DrT45IdJsdc1K4X7rGBFjY/Xdn9K4fUf2t/FV8JItJ8JafY8/JLNcsxx/u7cV62D4TzXF/BSsvNpGcq8I9T7HqNx7H8q+C9Q/aP+MzStt1zT7dD0VLCI4H1K5rOj/aG+MCSb18VRE+jWMRH8q9WXAGZx+Jx+9/5EfWoH35Ov4VBG216+KNA/ae+KtpNv1RtJ1eIfwPAsJP4qtdvof7XEEkn/FReB5rcZxuspjJ/PFediOEczo/YUvR/wCdi1iIM+som3IDTq+d7X9rT4cbcf2N4oVv7otEb/2pU0n7UPh+4iLaV4Y1yU448+JUz+TGuKPDmZyf8Fle2h3PoKivli+/an15JCtr4FtmXsZrxlP6KaqL+1X4qDfP4F0vH+zqD5/9ArrXCOatX9n/AOTR/wAyfrEO59ZUV8qW37WeoLIFvvAhUesFyX/mBXQWP7VGjTKPO8I62h/2EB/rUS4UzVf8uvxX+Y/b0+59F0V4D/w0/wCHAMt4X8QfhCv/AMVSH9qXwmp/eeGPEoHtbqf/AGao/wBV82/58P8AD/MPbU+57/RXgS/tV+Ax/rdB8VIPX7Eh/wDZ6sj9qL4elN39m+JB9bJf/i6l8M5sv+YeX3B7aHc90orwQ/tW/DYEg2HiMEf9OS//ABdSwftTfDqZgqaf4jyf+nJf/i6T4azZf8w8vuD21Pue7UV45J+0H4XktfOs9F12Y4yA1uq/+zVxuv8A7TGqQll0nwYr+hvLgx/yBq6PC+a1nZUmvVpfmwdeC6n0rRXxDrv7QnxavZ3+zahpmkQn+CK2SYj8WGa59fil8T5pfMk8b3OSf4bdQPyzXsU+A8fJXnOK+bf6GbxUT7+or4esPjR8WLGLEPiuG4A/hnsI2z+J5rodF/aZ+IFmdmqaHo+pjuwmMTH8AtY1eB8yim4OMvR2/NIaxMD7Aor5t0z9py5mA+2eDnQ9/JmLfzArRuP2i5TFus/CczN6Sy7R+ma4JcK5qnZ0vxX+Zft4dz0D4uaVeWrWHjjRY92p6IxaVAOZ7Y8SKfopZh712egarZ63o1pq1hIJLa6iWVDnoCM4Pofavnqf4+eKL4GOHw7pduhGGDzl9w9CCtdB+z/4w2ardeH73y4Yr2Vrm0VeEjdjlox9SeB7V5+PyDG5bH29aNot2et7Po9O+33HrUa0cdhvZfbppteceq+W68rnudFed+MPiYPCHik6Xrmi3RspY/Mtrq1G/eOhBBxg8H8KfY/GX4d3I/feIILJv7lyNpH868b6zSTcXKzLWSY+VNVYUnKL1TSv+R6DXgH7X3Xwv/11n/klekn4tfDcD/kctK/7+H/CvNvjLt+LEmlR/D27stZbS3drwrIQIw+Nnbvtb8q5sdONShKEHdvovU93hbC18FmtLEYmDhCN7ykmktGtW9NzwyRetVzxmvSofgp8SZ+tro8X+/dN/wDE1IfgH8Rm58/QE9vtDn/2SvnvqWIf2GfsS4nyiGksRH7zy41LE2DXpqfs+/EFj+81LRIx6rI5/mta2nfs66+xH27xRbw+vlQBv54pxy/Ev7BnV4vyWC1xCfpd/oeVwNmvo/8AZW/5Jzc/9hKX/wBBSufg/ZyjUfvfGt6x9Fs0A/nUEviOb4H3Efguxs216OdTftdTN5TAsdu3aMjHydfevQwlCeEn7SsrI+Q4gzTC8RYb6ll0uepdO1mtFvq7I+gaR+VNfP0v7Q2oR/e8JKfpOf8ACoR+0lMDiXwjKB7S5/pXo/2nhv5vwZ8WuCM7e1H8Y/5nvzVSuV4rxCP9pHTif33ha+B/2WzVpf2ivDTL++8N6yP91Af61SzHDP7RlPg3Oob0H96/zPW4/wDXx/7wr4y/aB/5Lb4p/wCvlP8A0Wle4H9orwTG4aTQdcTBz/q1/wDiq4fxF8LfEHxR1q6+ImhXumWel64/nW0V7KyTKFAQhgARnKHoTXHj5xxdNQovmdz6ThHD1eH8ZLEZlH2UHGyb6u6dvuTPDA3NaOlT7JAp6GvU/wDhnPxp/wBBvw7/AOBDf/E0sf7OvjpWzHrHh1j/ANfL/wDxFeO8vxP8jP0ePGGTf9BETgZzkZqANivVG+AHxISHIm0GbA/huXyf/HKwNV+EHxKsc48O/a8f8+z7v54rOWCxC3gzso8TZRV0hiI/fb8zlfODWbKfUV92eFf+RX0r/ryh/wDQBXw5qnhTxhpcB/tHwvqtseM7oeK+4PCksf8Awi+kguob7FDkEjIOwcV6+TxlGU1JW2PzrxJrUq9LDyoyUleWzv27GrRSb1/vD86Nw9RXvH5NYWs/xJrFj4f0G91rUpDHaWcLTSsBkhQPTvWgCD05ryH4ped4+8cWXw6tMjSLJ0vPEEwkKDZ/BCCOpYEnHtWVao4R03e3qd+XYWOJrWqO0FrJ9orf5vZebRa/Z70e8m0zUvHmtwxDV/ElwbjIRlaOAYVIyD/u5/GvVCMjBqvA9tbxJDHLEsaKFUbxwAMCn/abf/nvF/32KqlS9nBRM8fi3i8RKs1a+y7JaJfJaGFrltyeK5K+j2sa7jW77TIrcyXOo2cCgcmSUCvLfEfxE+GmmyOt/wCO9GjkX/llHKWf8sV0ww9Wfwxb+Rx3RcJwaN3FeYav+0D8J7GUpHfa3fHP3re1QqfxLCm6V+0B8K9QmETXus2BP8VzbIFH1IY10f2bi7c3s3b0Fzx7nqKthqsRScVz2h+KPCOvjdofi3R70/8APNZiHH1BFdDDaXLfcEbj1WRcfzrknTlB2krFXHTruXNZlyvBrYNuyIftFxbQgd3mUVz2ta/4U0zcdS8XaHagdd9wf6CiNOUvhVwuV5Btaoi2K5bXfiz8LtPUs3ixL0j+GyTeT+eK4y//AGiPAMIP2LSdZvCO8yLGD+TV0wy/Ez+GDJ549z1wNRurw0/tJ6L5mB4Nk2ev2ts1qWP7RHgWVR9t0fWLVu/kqsgH5sK1llOMj/y7YvaR7nrbtRA3z153D8b/AIYXCbv7R1aH2ktVB/8AQqZJ8bvhjCd39patJ/uWqn/2asfqGJvb2b+4fPHuev2D4YV02mS5Ar5+i/aH+GMWNsfiGU+gtUH/ALPWnY/tKeA1YCDw/wCIpfrCo/k1axynGy2psXtI9z6DeISRVi31vgnivMF/aS0Ep/ovg3Vn4/jOP61zPiL9p+S1JNr8OfO95rt1/kDXTT4fzCp8NP8AFf5idWPc9bvoVKnpXM6hEFY8ivG779q7WmyIvAmlQfW5dv5rXO6j+0x4tuCfK0TSIAe2wN/MVq+GsxW8LfMXtodz3N8Z6ilhIz1FfO7/ALQ/jFm5sNL+nkL/AIVZtP2i/EEbA3Hh/TLj/gWz+QrKWQ41fZ/EftYn0naLmtGOLK1886V+0tCrgah4Ht9vdob18/liuu0/9pP4fsg+2aDrNue4iCuP1YVlLJcdH/l2/wAB+0j3PXo4fap4oOeleUD9pD4XryNP8SN7fZ4//i6ztW/ak8LW8Z/sXwZdXsg6G7uDEP8Ax0miGS4+bsqTB1I9z3i1QKRyBXV+H5iMLmvjTUv2rvGEildJ8O6Ppo7ZHnEf99LWOP2ovi+H3R6rpkQz0XTYf8K9KjwlmNVbJer/AOAQ68EfoQ8Yki6c4rntTt5g52QyN9FJr460X9o74uXijzdb0wZ7iwj/AMKzvF3xy+MflNu8VRiM9BDZRxkfiBXT/qVmF7OUfvf+QvrET69mhvAeLO5P/bJv8KYVutvzWtwB7xmvgG8+MHxMuHzJ4x1QH/ZmK/yNTaf8bPidYsGh8WXr4/57HeP1qZcH4uP2lcPrET7d1UbWyRt+vFU4ZVYYLD86+ULP9pT4oRYW7vdNvY/SSxiB/MDNX4f2nPGCD5tH0lm9fLA/pXHU4Yx8Hsn8/wDgFKtFn0xeRrg8j865rVIgCTkV4ZP+0946kXC6do6D/r2U/wBKz5/2jfGk3+tsdJb6W6j+lRLhvHxV3FfeHtonuAYDuKXcPUV4E/x+8UN00zTVPr5Y/wAKp3Xx48cSf8e/9mwfS0Rv5isVkeLb2X3j9rE+itjN91WP0FH2e4PS3mP/AAA18yzfGj4hSjnVoE/3LWNf5Cs64+KHjuYkt4guV/3Dt/lWi4fxXVoPaxPqtbe5Vt32ef8A79mui08SXNi0Twy5x3Q18Ur8RPG27d/wkl/n/rqa1dH+L/xC02UG38Qyn/rogf8AnV/6u4h7NC9qj6utJGs7/Y3y4PQ8V2aeXd2OQQTivjq7+N/xFhmSea+0+4UjqbGMZ/Sum8P/ALT/AIxsoxFNoukXY90CfyFL/VzG83LFJ/MPbRPbdbtvJnPpWYhw1eU6v+0pq15zN4N0wH1W4Yf0rHP7QV3nnwhY/wDgU/8AhWNXIMfSdpQ/FDVWL6nvts3SrkR2yBhXz7b/ALQ8yMPM8GWbL3xeuP6V02lftCeE5kH9qeHr+zPrbP5v/oRFYyyjGJX5PyH7SPc93kbzrHPXArl74FJs1gaL8bvhhPanzdW1K2yPuy2yg/zrA8QfGz4cRTFbeTWbs+qW6BT+O6sf7PxX/Pt/cPnj3PTdIvNpAzXXabd7lHNfM/8AwvzwvBJm30K/lH+223+RrX039pXwvDjzvDF9j1WbP9apZZintBhzx7n0hJiRKydStdyHivKLH9p74eYAudD1yL/rmqt/Nq07f9oz4SXh2yP4itc/37OMj9Hqv7Kxv/Pti9pHubN/CY5DRXMap8ZPhTNloda1E+xtl/xorJ4DFL/l2/uHzx7nzdpE3lyeW3Sq2v2+JCwHFPmUw3G4cc1ZvP8ASLTcOoFft0lZ3PNOUnT5vWo1A9BV25TDGqhBBNbUwZLE2DWlZy9KyVNWYJNp9q9TD1OVmbR0M4E1uHHUdazXGGq5ps24GNjwahu49jkV6E/fiStAt27Us61FCcGrLDcteTUjZlkds5VhXUaBeFXCluK5I/K9aOnT7HBrNq6GddqSfNvXoazH4NaMMgubL3FZ0o5IqIPSwMhmHy7hU+nzYbGagz1U0xG2SVpB9AOiRtyVDOvFNs5dyirDjIraErCZlTL1qSyk6ocU+5SqRJjcMO3WuuGqsSSX8O1vMUD8qhtpNjg1pIVng/Cs6eMxSH0q46qzA7fwxeh0ETN1qTXbXgsBxXL6HdGKVee9dwu28sQ3BOK83EQ9lU5ujLWqPPdRi2sT6VVibB61v61alWPy1zr5SQ1tuiTUgfcuKhnG1qZaydKluBlc1mnZjLenT4I5rpLKTemM1xdtJtfFdHpc/Tms60Ro10bZJW3pV1NDNFcW0xiuIXEkUg6qw6GsKXkBhVnTp8MBXlY7DU8VRlSqK8WrM6MPXnh6satN2a1Ppa8jtfix8MkmhZYtXtPmA6mKYDkf8CH86+dtXtZFklhuYPLniYpNGw5Rx1Fdl8NfFtx4S15bxSz2U2Eu4h3X+8Pcdc+gr0P4xeBYfE2nJ4y8JhJ7l4g80UfS6jxkEf7Y/XPNfgGf5NVwtaVOWrWz/mj0fr38z9X4Vz6lhJqLdqNR6f3JdYvy7eVn3PmuW3jR+I1/KvcP2Ocf2h4tAAA/0bt7PXjdyquSQCCCQykYKkdQRXsn7HQxqXi3/t2/k9fO5arYqPz/ACPuuNZqWQ1n/h/9KifRVFFFfWH8+BRRRQAV8x/tNN/xdWzH/ULT/wBDevpyvl79p5sfFizH/ULT/wBDevNzX/d/mj7XgFXzdf4ZHnlwMpWTdDrWufmjrNu15r5iZ+64d2djIn+Vs0sb5FLcjrVZWwazR2VY3Vw1FcwSH/ZNfW/wR/5Il4V/64Sf+jXr5KufmtnP+ya+t/goP+LJ+Ff+veT/ANGNXtZN/Fl6fqfmHiT/AMi+l/j/APbWdOTQrYNNY03dX0Z+MHQ6PPlNpNTTOUbKnFY2mTbJQM1pXT96ALFrM0lyqs24c9RXwzczTL4j1poby6hf+0bjmOQj/lo1fbmnP/pi89jXwlqE2zxVrI/6iM//AKMavEzl2jD5n6f4aRUquITXSP5s3YNb8QQgCLxLq6Y6Yn/+tV3Ttb8eanqdrpOkeI9auL+7cRwx+eMfU8cAetc95jtJFDBE888zBIYkGWdz0A/GvpT4V+DdM+FvhO58ZeMJohqzw75ieRbJ1ES/7XTPuK83CUalaXxNRW7Pt8/zDB5bQv7KMqstIxsrt/5L/gG1rWrR/CP4Xf8AEx1S41bV5FIjeZ8vNOR1H+yvB+gr4d8Ua34hm1PUL7+17y3kvpTLcCGTaJGJJJPtycV6B8TPiDqHjzxbLqN2xS1jzHaQZ4iTP/oRycn3riNetRJEXUV+28H5EqCWMxEdWrRT6Lu/N/gvVn4VnONdOMsJCV5N3qNbOXSKt0j9zl5JHB3dzezOfOv7yQ/7UxNQoWzzcT/9/DVnUI/LkNUi3NfokIwXQ+Z1LnlqyctI31kP+NULyFQchMGrcEnGKS5XcK0q0oSV0hJmO1JU0y7WNQ14tWPKzRD1OB8uVPqDinLdXScJdTqPaQioqSuScIPoVclE8zNl5pW+rmrgiikTdtz9WJrOq3YS4ba34VKjHoguFxAAvyqBVM8GtqRMrisu6j2v0pSVwIKKKKi4wopTSUmgL2mt82K6jTT92uTseGH1rqdMOVFUwR2OkScAGk8QWwkiJx2qppjlSK1rhhNAV74q6E7SE0eX6xZ+XKeKyJFIrttbtt24Y5FcpeQlSR6V67SnEgzyKbUjimV5VWnZlpiinrTB1p61vQQmLilFA6UYrvUOpFxQKcKQU7tXbThpclmroN60Mm0tgZrtjs1DTivBYCvM0co4Ydq6/wAM6l8yqW4Nc1aXUpHNa1atbXTDGATWfmu78XaeJoDPGvWuEkBVip4Ncdad1zFJBmmmig1yyqXQ7CqaGFNBp/UUQkpxsBEabUjCmGvNqw5WWgFFIKWsxhS0lFMDThb7TYtGeWXkVQQlX9CKksZTHKPQ06/j2Tbh0bmuuMtpIknIEkPFUHGGxVuzf+E1Hdptcmu7FQVWkpomOjKwpRTT1pwryKbszRkkL+XIGqS+wzhx0YVBUhbdFt9K6rXi0SQUA0HrTa85vlZZMpp4NQqakBr08NWuiGh7ciikU0V2uMampGx3+sW2yQ8VUs24aI966jxFZ7Xb5a5KQGGfPTmu5e8iSlex4lYVnzJzW1qC7sSDvWdJHuFXDQCgetKrYpZF2k1HnmuqM7CaNOxmKupzWvejzIllHcVzcDbWrobB/OtGQ9QK9HD1eZGckUhw1W4jlarSrhjUlu3aorwGhJxg0W77WFSTrlaqg7WriuM6vQrr+Eng1ZvF2yn3rnNNn2SDmujkYTW6sOtRsx9ClJwaY/IzTpOnvUQbtVPTUC/p82DitdG3LXNwvskrcs5QyDmtEwHzrlazLhcZrYIyKoXceCa66ciSvYzbH2npV25iEibhWS/ytmtPT5hKm0nmt5r7SEirCrRyg12/hqfdGEJ7Vy0sWGzitbQpTHIKwxK9pTHHRmrr9puUsBXD6lDsc8V6dIi3Ft68VxPiCz2O3FcWGqXXKymjnoJMNitBTujrKb5ZPxq9ayblxmrmrMSI5PlkzWppk+CKzbpeM0llNtYDNP4kB3Fq/mQ49qIm8uT8aztJuM4GavXPDBhXDONnYo6HT5t6CvR/hd4+uPCc4tbzfPo8rZkjHLQE9XUfzHevI9MuNrAZ4ret5Qfoa+ZznKaWYU+SejWz6p/5d0ehgsY8O2muaL3Xf/Jro/0Pa/ih8MNM8aWP/CVeDZ7ePUZV3kIR5N2PfHRvf2xWF+yfZX2m+IvGOn6nZTWV5F9m8yGRSCP9ZyPUehrjvBvjfWfBd/5ti/n2Ltmazc/I3uvofpgV9DeAfGnhnxfC97pMkcd7hVuIZAFmX0B/vY56E1+RY7JqmAxadaPK+/SXmv8ALc+3lnWJnlFTCwftKLtZ/ahZp2ku2lk9uz6HWUUUVZ8aFFFFABXyv+1K+34u2f8A2Ck/9DevqivlD9q5tvxfsv8AsEp/6G9eZm3+7/NH3Hh6v+Flf4ZHDwPlarXi9aS0l6VNdrlc1809UfuEfdmYlyvBrPk4Oa1LoYrMnHJ9Kx6npLWIjtm3kH+ya+v/AIJj/iyXhX/r2f8A9GNXxxI2I3/3TX2R8EP+SJ+Ff+vd/wD0Y1e1k38WXofl3iZG2Apf4/8A21m/NwTUW6prkc1VJ5r6Q/FixBJtcGtcyb4AawN2DWjaTbottAFvT5P9OXnsa+E9UjuLnxnqdrZW8tzdTalMkUMSlnkYyNgACvt4TmGbeOuDjPrXnug+H/BPwh07UPGGu3Ucup3c8ki3EgBf5mLCOFT092IHTrXnZhhvb8utktz7PhDO1lUq3LBznNJRiur1G/CX4d6X8ONFl8Z+N7q3GqRRFmZyClkpH3F9ZD049QK8M+OHxWvviDrJt7UyW2h2zn7NBu++f+ej+rHt6ZxWB8YvjDq/xC1nyFZrXRoGIhtVPH+8395vr+FcXHIB06V9zw1wxblr4iNorWMXu/OX6L5vsebnOd1FVnJz5q8tHJbQX8sPPvLpsurLSSbGGOK1Y3W4ttp64rCkbjdVnTrna4Ga/TVK6ufFmH4gtNkjGuck4Y13+vW4mg8xa4W/jMchrojO6ERRvzxVlW3L71QB5zU0UldNOpfRiaI7pO9VD1rRmG5aoSDBNceMp9RxZHRQaQ148maBmnI21gaZSiojLUZt2rCSEHvUN9DlTxUWky4fYTxWncx7l/CtGI5xhgkUlT3kZSSq/esJ6MZJGM04x0kH3wKvrH04q09AsQWqEMK6TSvujNZMcPIIFbGnLjFKTA6Sx+6DVjz9rYNV7D/V1DevtfNRB6gxmrqD869DXM6lBzuFdE8gmgK96yJl3hlNe3hpc0TN7nLXKbXNVzWpqcO3nFZjVzYyFnccRAaepqOlBrko1bMpomBpxqNTUsfzKV79q9mlUUkZtCA07tUfQ07NdEKulhWEarGm3TQTjnjNVjUZODXBXnZlI9M0ydL6wMLEEkcVxHiOxa1u2ODtJq94X1ExyqjN0Nb3iezW8sfOQAnFcbl0LPO6KdOjRyFW4INNFccm07DEzT1NMoB5qadTlkDQ9hTDUg6UxhW2IhdcyEhlKOlIaUdK4EWFFFFUAo4NXTi4tP8AaSqNT2cmyUeh4NaU5dBMZC21xVyZfMi3Cqtwnlyn0PIqe3fcm2vRwk7xdNkPuU3GDSCpbhcMahrza8OSZaHilFNFLWkJaANbrTTT26Uw1yVo2Y0Ap6mo6cKVGbiwaJRRTM0V6KrWJse/67brND5qjIIrgtWtyshrvdJuFvLDyyQTjiuc1602s3FezT918rM2cqP3kLIeoql/EV71elUxTexqpcjbJuA4NdNiSndR8E1Qc7T0rXkXclZl0m09KnnGNRq2dEnCyhSeDWCpwauWcm1wa6sPUsyWb1/Ftk+tVoyVar7EXFmrjqBzVAjmvUn78LkLRlr7y1TuFw2atQnIqO5XivMmrMtEVvJtYV0mk3G5PLPeuUDbXxWpplxskHNQ9UBsXHyyEVVc4ardz88YkFUpelVugHhu9aGnzYOM1kxtg4qzbvtYVMX0A6WNtwzUVymVNRWUu5atsMiumnITMK4XDUyCUwyg54q5fR4JrOkGDXdSl0IZ0UDiVAeKuWQ2yCsDS7nafLY/St22cEg1nUg46DTOr02bKAVS8R2YkiMiijT5PlFabKLi2ZD1xXkS/d1OY03R5XqUXlyHjvUVrJtYVu+JLMxyNxXNg7Xx6V3SXMrkGm/zLmqRJjkqxC+5Kgul5zWUXYZsaVcYYc10iMJYPcVw1jNtYc11ekXG5QpNZVo9RoswSFJK37C43IBmuduhskz2q1p1xtYc1wVoXVykzeumymayDd3Wn3sd9p9zNa3UX+rmiba6/Q1os++I1i356159XC0cVB0q8VKL6M6cPiq2FqKpRk4yXb+tvLY9m+H37Qt1Z+XY+MrVrqIcfbrZfnA94+/1zXvfhXxT4f8AFFmLrQtUtr1MAusbgsmezDsa+A7h8E1Lpd/faZdpe6XeT2k6EMrxORg/Tofxr5HH8EVFeeBndfyy/SX+a+Z7McwwWL0xMPZy/mitPnDp/wBuv/t0/RCivlbwH+0Pr+mCO18UWS6vbjrcRYWf8ei17f4S+LXgXxIqLaa3DBcMPmhuAYyp9MkY/Wvi8Xhq+CnyYqDg/PZ+j2fyZpLK6zj7ShapHvHW3qt180juj0r5L/a1OPi7Z/8AYJj/APQ5K+qoNR0+4A8i+tZc/wByVW/ka8g+OHwb1Tx94qt9f0zW7WyaO0W3Mc6MQcMxzx/vV5WYU5VqHLT1Z7nBuOoZbmirYqXLGzV3fqfNNrL71qbvMhHriuq1X4HfErTpNtpY2WpqP4oZQmf++iKgtfhn8S1/dyeDrkH1+0xY/wDQq+d+q1lo4P7j9kWfZZVXNDEQ/wDAkvzOIvB1rKn716bJ8IfidcH5fDccQP8Az0uYz/JqQfAn4kyfe06zT/tsP8ah4Ou9oP7johxJlUF72Ih/4EjyafhX+hr7J+Bx/wCLJ+Ff+veT/wBGvXiB/Z7+IUoIaOxTI/56f/Xr6B+Heg6h4Z+HmieHNQUPd2MTrKYgSuS7Nx+Br1spw9WlUbnG2h+f+IWc4DHYOnTw1VSalfTtZmnc9DVCQ81qPb3Dj5YJf++DWffRC3UvdT21sg6tLOi4/M17z0PyZJydkQbqtad5ksvlxKWbuB2HrXnfjH4ufD/wrHIJ9WOqXaf8u9oMc+7MMH8DXzv8T/2hvEviaKXTdFC6TpjZBjt8guP9pjzn6VrhcPWxkuTDQcn5bL1ey/M9COWzhFVMS/Zx/vbv0ju/wXmfRHxd+M3hTwJDLb2s8Gs6yBhYY5AYoW/2iM5I/u18fePvHviDx1rL6lrV7JJ2jjz8qL6KP4R7VzNxNLd5nuJGllJyWY55qsrYNfeZTwxTwslWxL55rb+Vend+b+SRz4jNIQg6OCi4xe8n8Uv8l5L5tl9GC4xgY9K1LSfeg55rBD1atJtr+1fVNnim+r5XFRrIY5OveoIpOnpRO38Qqqc7MGjoLWVbi3MZ5OOK5PxDamOVjitTTrrY45qfXYRcW3mqO1dEZWZNjhG+U0I+DT7tTHIR05qvnmqU7MLF1W3Cq9wuGoikwcU+X5lzXU5KrCxPUpmkNPcUw14VePKzVCUUUVzXKJIH2SK3pXR27CaAEelcwK2NFuP+WTGtU7okTUYdynishhg11F1ECOKwL6LZIT2qJaoZDD98VtWqBkFYafeH1roNK+ZRSWwFq2izwRWjaw4IqOKLDA1q2cW4A0mxlm1+VOaq6icqTVyZfLjrOuZNykUo7iKEc+19uahnbbNkdDVa8k2S5FNebzIgc8ivTwk7OxEkJqMO+MkdxXOzLtYiupgYTRFe9YOqw+XMfeunFQ5oMUXqZ9AoPWkzXzzlaRqSKakjbawNQqaeDXpYesQ0WrhOBIvQ1BmrlgVmRoH9PlqpcRtFIUbqK7Zz0uiUNJprUmaDXJOpzopIfbTNDKHFd9oV8l1Z+SxByK87PWtnw7emCcITxmuRT6FEvifTzBcF1XisHoa9B1WFL6y3gfNiuFvITDKVxxUy1VwIKSiisJDQ9TSt0pgp68iuqjPnjysTI2oFOYUwda5KkeWRSFooopAFAODQaSobswLUn72AN/EtRwvtai3fa2D0PBpsi7JCK6oT5WpIlosTjcuRVRutWI2yu2oZBzWuKSnHmQIaKcKZSiuOnIbFNNNLSGlV1QIbSikormTLHiikFFdEZ6E2PW/CeoYZVzW/rUKzQ+Yo4IrzXQbwxyr81ek6dcLdWIBOTivrsRT5ZcxzpnEatb7SfWsmf5ovcV12tW2GbiuVuU2SkdjVxd0BUhbPBqC+jzzT3+SX8amkXzI6556MaMNvlbFSQtg0t2hV+lQqeaqE7MDp9BnDKYm7066jMcpWsfTZzHMrZxzXRXiiWBZl/GvZwtXm0ZnJFKI4OKmkG5agHWrCHK1GIhYEzOnXaafbyYYGpLxODiqiNhq407Fs6exmEkBQ/hUcnBINZ+mz7XFaFx1DDoataCKzna1TRPmoJelNhkwcVEtGNG9p82DjNbETblrmbWXawrcspdyitIyESXke5TWLcLgmuhcblrIv48E12QkSZ8blWyO1bmn3W5RzzWC/DVNbTGNsiu5JVIk7HbafebTgmtmxuxvxmuGtrvBBzWhFqHlsG3VwV8JzFKRu+KbMSReYo6ivPb6MxymvTrWRb/TNvVgK4bxDaeXK3GOa58O3Zwluhsyrd8GpphuWqSHa1XI23LTnGzAphvLkrc0i6ww5rEulwc1LYTbWHNJq6A7iU+dbhhVaCUq9N0m4EkWwnqKjuB5UxFcbjuijorGfem2qWp/Kx9Kr2FxtI5q1qXzwbhXDKPLIvoc5fN8xqtbz4bB6VLfN1rJeUq9dtLYhnQIQfpTnjVx86hvqM1R064Eg2k1pheK0qQhUg4TV12epVOpOlJTptp91oxkd9qVlzY6neWuOnkzFP5VYtfiT8QtJmV7bxZqjqvRJrhnX8iaqSrkVkajHXgV+HMprX58PH5K35WPWhn+ZR/5fN+vvf+lXPUtI/aU+IdoUS8NjfIo/it1VvzrqbX9qTxAwCt4dsmb18/H9K+bXO1qnt5cMK8atwXlrd4OUfSV/zuarPajX7yjTk/8ADb/0lpH0Jqn7SPjNl3W2m6fF6ZAfH6Vzd1+0r8TUJ8uTTkHp9kU15sr+ZB+FZF6OtKlwfln2lJ/9vP8ASwPPay+GlTX/AG4n+dz1Kf8AaZ+KJBH2qwH0tEFY19+0T8TrklW1VYv+uaBf5V5lN1NUJTya7P8AU7KLfw2/+35/5kf29i18KgvSnD/5E9Fu/i/8RtQBEnirUUB6iOdl/ka5XxB4k8Q6oP8AiYaze3X/AF2mL/zrGt5MHFTT/MtZrhvK6L92gvnd/m2N5/mMlZVWvS0f/SUjIui7tukdnP8AtHNQA1Zul5NVa9OEYwioxVl5HlznKcnKTu/MnhfqtRucPTFPI5p0xyN1W3oQKHqRJOaqlqBJU3GblpPlevNXN++Mj2rAtZtrVpwS8j3ouBIkmx627C4WeEwt3Fc9dHDbqmsLkxyA54rZSuhFTXrYxzMccZrFPWuy1iJbq281euOa4+ddkhFVKWlxDQalV+MGoKUGqpVrMGh7ioWqbqKjcUsZBNcyCLGGkzQaSvHZoLmprWQxzKwNQUopxlYR10LLNArD0rN1WD92WFGgXOf3TGtO6hDoykdRTb1A5Hoa2dFuBkA1l3kflzsuO9FpKY5Q1NdgO9ttrqPWtXTwua5nSrrcgrZtZ9rjmoYGxqaAW+R6VzM0m1yK6OSUSWxHXiuS1RjHMRTgBR1Q8HFZ0Vxg7SauXUm9DWLKSJDzXTTnyiaNiwuCk+O1Ta3AJIhItYsczbgfSuhsnF3ZmM4JA4r2IyU4XM+pyrjBplXNQhMUzLiqZr53F0+SbNovQUU9TUdOBqKVSzBomhkaOQOvBBrV1CFbqxW7j6j71Y4rX8PTr5rWkh+SQYH1r1IT5okGMetKKsapbNa3jxMMDPH0qqK4nJxlYoU0sTlHDDqKSkNKWjuB2ug3gmgCsc+tZ/iKx5Z1HvWbod0YZgueK6mQLc2+D6VXW4HBsNpxSVo6xaNBMWxwazqxmrDQnenqaaaBWcJcsrjZI3SoyKkXkU1hzXXXipRUkShtFFBrjKENFFFZsAHWpn+dN3cdahp0bYNa05dGDFRsGnyc81GeDTgflxW9OWnKySM9aUUrU2uWS5ZFC0GiireqENNJSmkrkkUhRRSUU1ILGzaS+W4rvvCOobgEY9a86Bwa2/D940M6896/Rq1NSiciZ6Lq0QdNw9K43V7fGSB0rs4JRc2YOc8VharBnNefDTQs464GQG7ipLZgy0+8i2SMpqpbtsk2+9TUQITUIeprLYYOK6GePzIqw7pNkhrmTHYSFirV1GizCe2aFuuOK5MVq6Jc+VcLzjmu7DVbMlo05U2OVp0J7VY1GPIEy9DVVODXsztUhcz2Y64XK1mS/K9bB+ZKzbxMGvKmrM0Q2CTawOa24ZPNt/cVzititPTpudp6U0xMsseCDVdm2uDU83D+1V5ulE9QRdt5M1sWE3bNc3bS4OCa1bSXBHNRFjZ1ELblqC+i3JmorKbIHNXXG+OuunIlnN3K7WNQq3NaGoRYJOKzG4Nd1KdiWi0jntUhmbAqojU8tXammiTtPCGobXEbNweKseLbPKmRRwea47S7owXCnOOa9AV11HSR0LAV4mLj7Opzo0jqjzK5HlzH61NbyVN4gtzFM3XrWZbyYPWhzUkBoXC7lqijbJKuq29ap3K7XyKSBm9o11tYc1tXw3xiQc1yGnzbXHNdVZSedbFepxWNWNncaZHbS7WrYgk82AoeuK55/wB3KR71fsp8Ec1x14dSkzN1ZdkpWsO5bBNdL4gTK+YveuVum60UmDJrK4KSDmuosJlmjHPNcOsm1q3NIvNrDniuq10SdFMlZt9HlTWvEyzRAjmqd3F1FcsnqUjlLxNrmoY2w1aGpR8mso8GspO4za0+XK7Sag1BcMar2U21xzV2+G6PcK572kUYNx1NUJ60brqazLgkV1wldEWIkYhquRuGXBrNYnNT28nauauikF2lZz5BNa043JWVcDBNcdyiMNzT925NtQ04NzTTAQ03dSufSo6m4EqPg8VetpuBzWZUsUmDRcDbc+ZCfUVTSQq2PeltJe3rUF1+7lJFOMrAdBplyJIzE/QisXXLbypiQOKSzuDHIrZrW1BFu7MOOWxzWt7oRy1FLKpRyp7Gm5rn5rMZIppX5FRg1IORXbSqKceVktELU2pHFMry60OWRaEooorG47E1pM0MysK6+0dZ4FYelcVXQeG7r/lixqk7oCHxDbFH8wCsYda7XVrUTWjcc4ri5FKOVPUGm3pcDX0a5KsFzXSRS5UHNcRayGOQGum0+bdGOab1VxHQW9z+725rG1z5gWFSiXbVa9kEkRFC3Aw2m7VSn+/S3BIlI6VETkVbegCo1amjXPkzgE/KayalibBBrswNez5WTJG5r9sGHnL0IzXPOMGunsZVu7Lym+8BWDfwmKVlIxWmYUeaN0EGVKBQaB1rwlozQetSxOY3V14IOaiWnV6VGXukM3NeVbzTob+PkgbXrn63dBmWa3nsJOQ4yv1rFnjMcrRt1BxWVZa3GhBQaQU40lrEBI2KsGHaul0e93RgE9K5irFncNDJnPHeojLoxnU6lbpdW5xy1clPG0UhRuorpLW6yo561R1u2Vx50Y5oeoGLQOtLSVi0Mcp5pzDimU8ciuyg+aLiyWR0hpzdabXJNcrsUgooorFgFFFFFwHHkUgoFFbKXUB1MPWnCkaqqLmQkIKWkpRWUWMQ02nmmms5oaEooorAZpuu1ipqS2kMcgOalv48MHXoaqjrX6fB8yOI9F8LX3mQhCc1f1KPdk9jXEeG7ww3CqTxXcMwnt8jGcVwV6fLK5SZymswcFh2rBm+Vw1dhqEYZSK5S/jKsw9DWEmUi3bNvirP1OHvU2nSc7c1Yvo98ea4paMtHPdDUtu+yQGmzrtc0xTWlOdmS0dppsgurAoTkgcVUK7XKmqXhy88uYITwa2NUh2uJF6HmvdwVa/usykiKI8VXvI8jNTRHpTpl3LUYmnZjizCk+Vqlt5NrikvE2sagjbFcSdijcZt8YaoZDUdlLuQqaVupFap3QmR7tr5rQtJunNZsnSn20mG61k9GM6mwmwRW1BJuFcnZzYIOa3rGbcBzW9OQmTajHlTWBcLtJrppAHjNYOoR7XPFdcZWZJRVualV/WqpOGp6tXbTmS0TFyrhq7HwbqXPkuwweK4lzkVZ0e8a3uVOe9cuNhzRY4nW+MLLrIo4NcHL+7lIr1CUpqWk7hywFec65btDO3HevHpVejNGh9pLkU+4G5c1mW0u1hzWkH3JXTCpqJorwNteuk0W4wQM1zMg2vmtLTZtrCt5x5kJG9qa8iRaht5OnNWyRPaepxWUrFHKmuRq8bFGtcET2ZXqa47UQY5SK6e3mxxWF4hj2yFh0NcsfdkMxnbmrNjPhhVB26ilhfnNddNiZ3WiXo4VjxWtdRhkDCuJ025KkHNdlpdwtxb7ScnFYYqNveHExdRhyDxXOXilW4rtdQg68VzGqQYJNcXOVYzoJMMK2I2822IPpWBna9a2nybl21EhmfeDDEVl3PetnVV2uTWLcdDWlOQmVG6mkjbDUknWoy2DVVNUJGijbkqldryafbydqknXcua8+WjLMlutAanTrg1HSuMc/Sm0UlJsQUZpKKzuOxYhk2mrNyfMhDdxWeDirNrJuBQ96aYESyEGtnSLwH9054NYcgKyEU6GVo3DCrjMRoa1a7JDIo4NZddDDIt5alG64rDuoTDKVP4VNWPUZEKepplKKVOo4sGh7c1E3WpQaY4rbERU48yJQyiiivMZoFT2MxguFcetVzSiiMrMD0GxZbq0HQnFcjr9qbe7Jxwa1PCl9giNj0q94tshJbiZR2zkVot7COLrV0m4xhc1lHg4qS2k8uQGiD6AdQ8hKcVny3GGIzU1vJvj/Csq/bbKatCILzmUt61BTnYt1plZ1HZjQtOQ80ylFKnPllcbNHTrgwzA9j1rQ1eBZ4BNGOaw0atjSrjzFNvJ0PSvfjNVaZlazMNxg00Vc1KDybhh27VUrwq1PkmaJiindqZS5qqcrIGTWkzQXKSL2NW9cRWmW4TlZBnj1rOq7BIJ7NrdvvLytVF8yaEUqWkPBxQKiMraDA9abTjTayq6MaLtlOQNpNaKTCSMq1YSkg5FWI5yK0hLmQmF5FskLDoar1dkYSLiqbDBxTlHqCEpyGm0o60U5csrgxz1GetS9RUbVeJjrzIURKKKK4ygoooqWAd6XtTT1pRVQfQBaWkoreLExDQKU0lYyXLIYtJSig05K6AZRSmiuZoo3o28+2K9xVMjBxTrOTZJjsafdJtk3djX6NSkcbC3kMcgYetd3oN55tsoJ7V59W94avNknlseKutHmiCOmv12tnsa5vWYf4hXS3X7y3yOorGul82Jl715k9C0c3C3lz1sR4khrGulKS/Q1oadJlK46pSM7Uotrk4qjW9qUW5CawnXaxFSmMltZDHKrD1rtbV1vNO9WArhB1rpPC15tk8tjweK7aFXlaZDRZUFXKmpuoxT9Th8ubcvQ1HGeK9ydqtPmM9jOv4+DWYeDW/dx5U1hXSlWNePNWZZJbSbXq9IcgNWSjd60IH3xbe9XCQBI3NRBsNSse1RNVzQkatpL0rasJuRzXK20hVsVsWc3TmphIZ1sEm5apanFkE03T58gCrdyoeM11J6EnL3C7WpitVnUE2seKoFsGt6cxNFrdkVCzbX3ChWpkxrWq+aIkdz4M1IMBC54PFQeM7DazSKODzXL6HeNb3S/NjmvQrkJqWkhhywFfOV/3dS5stUeWk+XJitC1lytQa3btBcHjHNQWk2GArRVOorGhN0p9nJtYVEx3JUUT7ZK9KhUUlYho7HSpty7T3qvqUflzbuxqrpc2CK1NQTzrbcByKiceWQyjHJ0qLVl822JHUVHG+DtapGO5CprjqwsykcjcfKxpsbYNWNVj2TH0zVKNuacJAadrLgiuj0G+8uRea5KF8Gr9rOUYGt6q5oEo9HmVZ4RIvesDVLbKnirnh6+WWMRsauX9vuU+leHJuMrGp55eRmOQ1Pp8mGFW9ettrFsVl2rbXFVe6Av6quU3Vz03eumuR5lpnrxXM3mVciojIZRl+8ahapJzz71Ea35roVh0b7Wq5G25MVnFuasW8lctRDG3S8mqlX5xuXNUHyGIrC4BSHpSUpovoAlFFFZ3KCnI21gaZRU8wFi5G5RIO9VxU0DBlMbd+lQsMHFEn1At2FwYZBzwav6lEs8IkXqKxlNamnz7k8tjXTTfPGxLMs9aKs38PlykgcGqprGS5WMcKU0zNOBrSnU0sJoa1JTzTTXPVhqUmIaSlpDXPJWGWdPnMFyrg4Gea7+0ZL/SyhwTivNxXVeEL/awjY+1XF3QGDqtube8dCMDPFVAea6vxlZji4jHFcmetOT6gjT0+bgLUWp/6zNVreTY4NT3rblU1ondElSkoPWiuaTKCiiikmA5TViGQo4YdRVUVKhr0cHXs7EyRragourNZ15IHNYxrT0yYZaBz8rDiqV5F5M7L2zVYuPVBEgooorhuUFPico4YdqZRQpWdwJJ8b9y9DUdOzlcU2rnvdCQtIaKKmSugEpQaSgVjCXKxk8TdjSTr82fWmA1Ifmj967VqhENFKaSsmA9TTWoHWnN0ra/PCwupHRQetFcNtSgooopMANIKWk71IxaWkpRWsZCCkpaDVS1QCClpKWkgGmilNFZSjqMujrVvPm2/uKpiprZ9r47GvuoSOVjKmtZDFMrCmTrtfjoaYDXSpXQrHeabcCa2HPOKoXf7q5IPQ1R8N3X/ACyJrS1Zd0YkXtXFVjZlIwtYhAfco4NVtPk2vtrSmxPbFe4rHGY5q8+oWjcYCSGsG/i2SGtm0kynWq2pQ7hkVimMxasWExhnVs96gYYJFIOtaRlZiPQARe6crjkgVnRZVippvhK8DL5Lng1a1GDyZyw6GvbwNa/uMzkhki7krF1GMgk1uR8rVDUIvlNRiadmCZgA7WxVm1k2tVe4Xa1JG/51yxdijQn67h0NRGpkPmQ8dqrN1xXQndE9RS2MVespulZxp8MhRhWOzGdTYTYI5rbhk3R1ydlN05rdsZuMV003cTGalH1rDmGGNdLdqGjNc/fKVY8ValZiK6vSyNxUJbBpd3FdMZ6CsIshV8jqK7vwZqQePyWbORivPZGw1anh+9NvdLz3rx8ZDc0idF4zsNrGRRwa4tGKSYPFen3irqOlbhywWvNdWhMF0w6VwUp9Cmi7A+5KjkO05qvZycYzU8vIrtoVeVktGppU/QZrqLNhJBtPcVwllN5co5rrdIn3Ac16banG5BUvozDcH0pm7jNaetw7ovNXrWMjcYrGcOaI0UNZTcu6sToa6O9G6MiubnG2Q1yLRlEiNzVlJOKz1NTRvXVHWJLOg0a+MMy/N3rvbCdLq2HPOK8qjk2sCK6zwvqeCqs1eRiYdTSJpeILPMTHFcU3yTlT2Nen3ca3FsWXuK871+3NvdlscZrljLoUXLQ+Zblfauc1ZCkhrd0t+npWf4ih2uWA4NTzWYHNzGoS1STdagzVqYC05G2kUykNE3cEXkYMtVbhcNmnQv2p84ytc0hlSig0VncYhooNJUMAooopXAVTg5qSb5gGH41FUsXIKnv0pxd9AI6lgco4YVERg0q1pSlyyEzTl23EHuKzWGCQas20m3g9KbeJzvXoa6K0eokVaWg03vXA24soeDQaaKcK1jPmVgEpDTqTFTKADasafcG3uVcHAzzVc0Vzp8rGd+7Lf6V2PFcNdxGGdoz2NdB4XvSUNux/OqfiS32zmSt7XVhGMKldt0Y9qhNOB4pU3bQGNPWig9aKwkMKKKKgApVNJRVwk4u4E6MVYMOoq5fgXFslwvUcNVBTVzT5Ad0LdGHFeq5c8CChRT5kMcjKexplefJWdiwooNJmpAdSGkzS9qq+lgCikpaUZAIaKU0lZyWoCino2KjFOFdFKQmK45ptO7U2qqIEFOHIptKKVOVmDEakpzU2sqkbMaCiiiswCiiik0AUUUUkAuaKSitbgFKOlIaUVK3AKKKKpoCyKeDUYpwNfV0pmDLT/vIQR1FQCnwNzt9aY42sRXWpCaJ7GYw3CsDgZrrFcTW3rkVxYNdDotzvhCHtRU95CRBu8m5KMeKq6hFiTevQ1c1pNrCQVCrLcW+O4rzay6lojspOetXJgHjrLi/dy7a0I3+XFcj3KMe8j2v0qvmtO/TIzWYwwaq4F7R7k292pzwTXdXCrd2CyLyQK83VirAjtXdeE7xZoPKY9RXRRq8rTJauRQ/K21qS6j3JVnUYPJuCccZpuNyV7smqsOZGexy+oRYY8VRB2mt3U4evFYco2vXlyXKy0XLCTD7SeDT7lNklUom2sK0pMTWwYdRWkJCKTHmjNNambuaVQZpWUvQVt2M3SuWhfa3Wtmzm4BzVU5CZ0qvujrM1GPrVi1lytF2u5DW1TuJHPS5DUzdU14u0mqlXCYCy80yCTZICKVulV2OGzXPitVccT0fwjqAkj8lzkEYrK8aWHlyGRV46isnw7emGdee9drq8a6hpIkHLAV4kvdnc1PN4JNrVfDblrNu0MNwyNxzVm2kyuM1vGQhzsVbNb+g3ecAmufmHGak0y58m4HYV6NCtpYzaPRhie2K9eK5m5Uw3LKema3NGuA8Y54xVTxDb7W81RXbBqWhLMqb7tc/qKbZc1vbtyVk6mmQSBXJXhyspGXu5qRG/OoT1pyHnNXRBk4ftVvTbswTq2cDNZxPNCv6da5cTCzHE9a8N3y3EIRiDmsnxpY/KXArA8KamY5VUt3rvdRRNQ0vevJA5rxanuSNDzrSZcPsbqKv65D5tnvAycVlXatZal0OCa6GIC5sSo54qJvqB53d/KxFVs1p67CYrhh05rLoch2HUUgpa0jK6EAOKsK+5OetVjTo2wazkNDZBhjTall5GRUNYyGLSUUVLAKKKKhsdgpVODmmmlFJOzAllG4Bx3qOpITuBjPfp9ajYYOK2fcQ9DVlGDoVNVFNSK2CDXXTlzQsSxjrtNRmrci703VWcYrjrRKQ2lBpKK5VJpjHiimg08V3U5KSJY002pDTGFZVqdtRpk9hO1vcrID0PNdDq4FzYiVcE4rlhW7o1x5ts9u/JA4pU3oDMQikFTXkfl3DL71AetTLRjA0UUVlIAoopDUAGaDSUVNxj1NSKxVgw6ioRUimu3D1NLEtFq/G9UmH8Q5+tU6uQHzIHhPXqKqHg1VaPUENooornGFAooouAHrRRRUt6gLSGgUtXugEpaTvS0R0AcKQ0UHpW97oQlFFFY7MY7tTDThSGtJ+8riQlFFFYDCiiikAUUUdqLAApaQUtWgEopTSGk0AtFAoqgJ6UUlFfQRlZmTJFODUsnzIGqAVLEeCp712wndEjBVvTJjFcAZ4NVDwaVTg5FaRlcR0d2POtz9KxrOTypyh6ZrSs5vMgH61maihjuNw6VhVjoNE14m19w6GnwtlacjC4tB3IqGPg7a82RaJZPmUisq4Ta9aZbHWql0u7JFJMGUq1vDl4be7UZ4zWTTonMcgYdRVReoHqF1Gt3ZrKvJxWTH8rFWq14SvFuLYQu3UU/U7cxTFgOM162Ar/AGGZyRl6hDuUnFczfxbWJxXZOvmRVz+rQYzxXRiKXUSZhA1p6Y+4NGT1HFZrDDEVJaSeXMp964U7FE1ypSQriq7dTWjqK7kWQd6zG71o3dAOVufer9jLjis0GpYHKtms4SswOospulXy25awbKXgVrQSZWu1axJKN+nJrLk4JrbvFyDWLdDa1YRlZ2HYiLGoZaczVFI3FOo7oLFiymKyA5xXoXhe8WaAwscgivMo3Iauk8NXximX5q8esrmiHeMbEwXRcDjNYdtJtIFegeJLZb7TRMoydvNecyBopip4wazpzuhmoTuWqsp2vn0p1tJlcUTjNdlOViWdR4XvtwVSea6i+jFxYnuQK8z0a6Nvdj5uM16TpM6zW4HUEV3U61mQ0cq6+XKUPrVS/TKGtfXrfybksB1rLn+ZK7q8FOHMiVuc9KNrmkVualvl2uTVZTXFQlaVmWyZjxUe7BqT+Gq8nFa4qneNyYss2s7QzB1OOa9N8Iaos9v5TNwRXk+44re8K6k1vcqrHAzXgV4XRsjf8b2HlyGVR3zUPha68xfKYjPSuj1IJqOm7uCwFcJaO2n6qVJwCa473jYZY8aWWxzIF9645q9T1qBb7SRMoBOOa8xvojDcMh9ahO6GQg0optKKcZWEOpKKK0kwHqcio260oPNDetZvUBtFFFZbjDNJRRWbYwoooqbgOU4INSzjcBIO/X61AKsQfMjR/iK6KTvoJkNPXpTDwaVa1oytKwmTQNztPelljJqE8HNXIGEie9OpuBnnikFWbuHYd3Y1WFcE1ZlIWnKabRVU58rAkoIpFNP7V6ULVIkbEJqeymMM6uPxqNhTa4nFwkVuaOrruKzL0IrONXoZPOtGibll6VSPBqprS4IbRSmkrBoYUhpaQ1mwEoooqCgpymm0oqoSsxMngfZIGpbtdsu4dG5FQqast+8th6pXoJ+0gRsVaKU0lcpQUUUVLAKKKKkApRTacKqDADRRRWgBSikoqouwmLSUtJRJDQUppKKIvoJgaSlpDWbQwoooqQClFJQOtNAFKKKKpAFHaiimwAUUUUgJ6KbS5r27mQop6nBqPNKK3p1LCaJpuzDvTBTk+ZCvftTK3U7MVi/psuGKE8VJqK7489xWfE21w1aLMHi+orWTugK+mS7ZPLboas3CbJMjpWacxy5HY1rAie1Vu4rzq0bMtFWX1qJjkdancfJ71UdtprEZBKMNTKmlwwqE0NiN3wtemC5Ck8Zr0OeNbyzEq8nHNeSWspimVx2NemeD74TwCJmzkVrCbi1JA0U9hjcoaztWh3ITXSaza+W+9RWTOvmREd6+gp1FVp3MWrM4e8TZKahB5rS1iEq5OKy68usuWRaNi2P2iyKnqKy5BtJFW9ImCTbW6Gm6pF5c5I6GiMgKdKp5pD0pKycrMZo2M2MCtm1l4Fc1A21q2LObpXfSldEs1ZsMtZN6nXitEP8ALVS6G4VhWXLK40Yr8E1GxJFTXI2sarmjm0Aa1W9PmKSDnmqjUI21ga86ruWj0rw/drcWpgcg7hXJ+KrA212XAwpNS+H74xyr81dDr1smo6d5q4LAVyp8shnB28m01cJ3JWdKrQzFDwQatQSZWuuDEMkyj59K7XwdqHmRiNjzXGTc1a8PXhtr1fmwCa25xWPQ/EFv51r5g64rlQeqmuzt2W6sfXIrj9RQ294ynpmvXwdVVIcrM5KxkanH7VlZ2tXQXib4yawLldshrlqxcJ3GieIgjrUc4psLVNIMqa9FWq0ydmUjwaWKVo5A6nkGhxzUdfPYiHLJo1TPRPDGqeZCqs2QeCKo+L7La4uYxxnPFc1ol41vNtLHFdrHKmoWBiblscV5s48ruWh3hO8W6tGtnOcjiuU8ZWJt7suF4zVrSZpNN1fy2JA3Vv8Aiu1W9sPORckisXpIZ5pRTpFKSMp6g02obswFFLTaWrUgClFNoouAtJSmkqbagBpKd2ptZVFZjQUUUVCAUU+JtrhqYKK2i7MCW5XbJx0PIqMVM/7y2Vu6nBqA1pUdndCQ/qKIZDG4P501TSNTqS5o8yBI2Ci3EBxzkVjupVyp6ir+kzhZPLc8HpS6zb+XKJF+61YSXMhmdRRRWIAKkQ1HSqa6cPV5JCaJWHFRmpVORTHFd2JpqUeZEpiwv5bhvzpbgDfuXoaiqRTldv5VyQd1yspkdIacaSs5RGJRRRWLQCGkp1NrOSGgoooqRjhU9u3JXswquKcpwa6aE7MloVhhiKQ0+XkhvWo60qKzBBRRRWEgCiikNSAtAoopp6gLRQKK33QBRRRSAKKKKvdCCiiipGFBoopMBKKU0lRYAoooosAtFFFWAUUUUIAooooAlooor2GzIKKKDS5rDJImwwpZRtb2NRqeanf54Q3cV0RndCsRirltJuj2+lURUkTbW9q3hPoTYfcDvVvSJeTGx61Uk5yKZbv5cwas6yuho1Z02sazblSDWy+JYFkHXFZl5HweK4SykG4xTTQeDRTAQda6XwlfmGdVLd65uprOYwzq49aqHYR7TIq3lgJBycVzFxGYpmU1p+C9QW4gERbqKf4htNjbwO9duCr8kuVkyRxet2+VLYrmJBtY1299H5kRrkdRjKSmuvGQvHmRMWV4X2yBhxite+QXFisq/eA5rErX0aXzEe3buOK8yEzSxlmmmp7yMxTsvvUBqqjEhVPNXrSTHes+poWwa2wtXWwmjfhfK9aJap2svyirTNuArsrw5o3JizPvU4zVA1rzruU1lTLtciuCMtLFsiam049KaetctbcaLdjMUYc9K7TQb0SR+U5yCMVwKNtYGtrS7oxupBrnauMl8WWHk3BmRflNYkL7TXc3aJqGnEcFgK4a4jaGZo24INa02JlpuVqsGMcoYdQafC+VxTJq3uB6N4MvxPbiMkZxTfFlqQfNVa5PwlfG2vVUtwTXompRrd6buGDxV4ev7OoJq6OGjfchFZWoxckir84aC6ZTwM1FdjcuRXsVkqkbozWhjocGraNlKqONrmpImxU4KpZ8rHIbMOTUJ61Zl5qs/WuXMadnccGNBw2RW/oOpGNwrNWBSxuUYMvUV4stdDQ6vxBFuCXkXUcnFbGjXa3mmeWxyQMVg6VdrdWrQSHORS6LMbO/a3YkKTxXNKIzJ8R2v2e9LAcNWSetdh4mgE0JI6jkVyDDGRWU0NCClpKUVmpDCiiitLiClpKKYDu9NcYNL2qTbvhJHVac43QENFFKK54oYUUUVoBPasMmNujCoZFKuVPagHBBqW4w6LKO/X61UnzREQU7qKYactZ0pa2GwVirBh1Fb6YvtNI43AVgMKv6Jc+TcBGPytWiXK+URQdSrFT1FNNamv2vlXHmqPkfmss9awmrMaAdKWkHSlpICRDTm6VEpqUHivWw8+eHKyGiM0DrStTa45LlkUhzetNpw6UlVPXUEIaSlNJXNIYUh60tIetZMaEoooqBhThTaUU4uzESA5XFMNKtDV1yfNG4hKKKKwuAGkNLTaljQopabThQgYoopKWt4MQUUUVQBRRRTQmFFLSU2gCiiik0MKQ0tFS0Ag60tGKKSAKKKKuwrhRRRSQwooooaAlopTTTXrTVjNBRRSZrByGLVm1+bKetVM1LA21waulPWwWFddrFTSCrN2nAkHequa6lIkkY5UU00Cg1s3zIRr6RNuUxsc5pL2PGaoWUmyQH3rYnAkhDiuGorMs5+ZdrmmVavY8HNVazbAWikFBq7gdN4O1I290qFu9eoThb6wEg5JFeHWsphmVwcYNereC9SFxaiJmzxVOW0kIyb6ExStGRxmuY1uDksK77xHa4JkArktSj3xn1r26FRVqdjNqzORbg1NYzGG4Vu2eaS6TbIRUI6149VeznY0WxsazEGRZ1HB61kmtqzYXWnFG5ZRWNIpVyp7U73QDD1p6GmGgdazhU5JXBl62k2mtCNsr61kRNV62k7E171OSqQMnoWGNUb5P4hVt+DmmSAOhFeVVXJM0RlHpTTT5FKsR6Uw1z1BoKsWcm1sVXoU4OawQzrNHvNrBSeDVHxVaBJRcRj5W61Ss5sYPcVuttvtNeJvvAcVezA5SNtpp8hytRyKY5GU8EGlVsrVJgLBI0UyuDjBr1HwjfLeWHlM2TivKj1ro/BepG2vFjZuM1nJgaXiyzMNyzgd6xY5NyYr0DxLard2AuEGcivN5g1vOUPrXqYTFc0bMiSILtMNuFQoeatzYdKp9GrefuTUkIlPSoZBUgPFNetsVapAUdGQ0hpT1pDXzk9NDUms52gmDA8Vr3cgkWO6jPK9cVg1f0644MLng9KyvcZ0UsouLNW68c1yd9H5c7eh6Vt6bLtV7du3SszVV+fNZtdBmfRQetFcjGApaSlFXGQBRRRV3AVamtm2ygHoeDUIp1dEFzRJC5jMUpX8qZV64Xz7RZwPmX5WqjWEo2ZSCiikNS2AVNbsOY26NUNIDg5rJTswHOu1yDSCppf3kYkHUcNUNNqzugH9RTQSrZFKhoYV0T96KkhG6hF/pRXq6CsB1KsQeoq9pFx5NwFY/K3FGtW/l3G9R8r81lNcyGigKWm0orCI2KKkU1HSqa6aNTlkSx7UypOophroxCv7yEhBSmmilrnjLSxQUlKaSs5gFNpTSVi2NBRRRUsYUUUUgHClPSminCuinK6sSxKKKSpegC0hpaKQDaUUYoFJIYtLQKK3ihBRRRWlhBRRRTSAXtSUoparcBtFLR2pWuAlFFFKwBRRRSsAUUUtUAlFFFSwCiiigCftTDRRXr1dkyEIelJRRXBNlIKUdaKKmLdwNG3PnW5Q9e1UpF2sRRRXbFksQUtFFbQbsIVDhhWvYzbo9hoorOrsNFe+j6jHNZjcHFFFcz2GIKWiiiDAK6PwdqTW10qFjjNFFaRfQD0u7C3diHHOVri9Rj8uRlNFFduBm1KxMjl9UixIWrNPWiiqzGKumKBoaJMEuNjdDRrMPl3G4dDRRXFB6FszzSUUVlPcB6GrMLe/NFFevl821YiRcDeZH7ikQ/NRRSxqV7hErahFtO8dDVM0UVwPVFiUUUVzsCW3facVr6Zc+XKBng0UVp0Aq6/B5dz5q/des0UUVFwA0+3lMMyyKcEGiilID1XwnfR6hpht3bJI4rkvF+ntb3LNjHNFFTSk4z0BnPRycbTUco5oor2otyp6mb3BTQ1FFUpN0w6kTUyiivHrr3jRBQrEMDRRXK3qUaFvN8yyDr3o1P5hu7UUVTEZhooorinuUFFFFSmAtBoorXoAU9elFFdOHfvCkWtOcCRoX+5IMfjVWZDHKyN1BxRRRWVhIZSUUVyyZQhpKKKwY0SwMFbB+6eDSSLtYiiiuhawF1GindRRRVUnuhMQcGtbcL3T9v/LRKKKmPVDMhhgkHqKQUUVi1ZjFooopoQ9TQ1FFdid6eouoygUUVy31GBooopsBDSUUVhIoKKKKkAooopgFOooqoCYGkNFFaSEApaKKkAooopoBRRRRXRHYGFLRRVIQlFFFMBRS0UVSAKKKKAENAoopdQA0lFFIBaWiimgENJRRUsAooopAf/9k="/>
          <p:cNvSpPr>
            <a:spLocks noChangeAspect="1" noChangeArrowheads="1"/>
          </p:cNvSpPr>
          <p:nvPr/>
        </p:nvSpPr>
        <p:spPr bwMode="auto">
          <a:xfrm>
            <a:off x="219074" y="393191"/>
            <a:ext cx="2716149" cy="217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data:image/jpg;base64,%20/9j/4AAQSkZJRgABAQEAYABgAAD/2wBDAAUDBAQEAwUEBAQFBQUGBwwIBwcHBw8LCwkMEQ8SEhEPERETFhwXExQaFRERGCEYGh0dHx8fExciJCIeJBweHx7/2wBDAQUFBQcGBw4ICA4eFBEUHh4eHh4eHh4eHh4eHh4eHh4eHh4eHh4eHh4eHh4eHh4eHh4eHh4eHh4eHh4eHh4eHh7/wAARCAKIA5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7FL2ptKK+WP3pMDQKWkHWgOoop45FMpymkzSI00mKe4ptBLVmJijFLRTEFFFFIByGp1PFVh1qaNqmSOijLoT43LVWVdpqxG2GpZ49y5qE7M6alP2kLrdFKnLwaQ8GitTz1oy3aMN+xvutwaguojFKVNIpq/Kn2q08xeXQfNU7M3aU4mXS4pSOaKu5zWExRS0UDsJiloopAPQ1IRxUK9anXpUyOmlqrDGFIKewpnekElZjlrrvBt1hvLbp0rkRWr4euDFeKM4zSZcdVY0vGVp5dz5ijg1gRNg13PiGBbvSxIBkgVwbAq9S0bUptJM07ZqnmXclUbR+RWgOVrjmrM+lws1Up2MS9TDGqg61qagnWstutd1KV4ny+Pp+zqssWz7WqzN82GqhG2Gq9E25NppTQ8PO6sQkVE61YYc1E60JlVYaFcjFJUjio61TPPlGzFXrU8bVXqRDSkjSjKzLamnkZFQxmplNc7PVpvmREy1VlXBq+y1BMnFXCRhiKN0VKKUjBpK2PMYmKWiigQq8c11mgzLeaa9tJyVHFcmK0tAujb3q5Pyk4NKRtTfQr3sJhnZD2NQGt3xPbBZhMo+VxWHUo1mupGwptSMKZVo5pKzAdakFR09aTHBimmMOakprDikmXJXQyiiiqMRDSU6kNMTQlFFFMkUVJE21hUY60tSzSErO5s2z70xVS/i70tjJ2zVq5TdHXJ8Ez6HTE4fzMNqKkmXa5qOuxM+alHldgHWpXG5Q1RVJEeNpoZVP+UYKdSMNrYoFALsBppp1IaEKSEooopkDjyKbSrSHrQU+4CnCm0ooCLFNNp9NNJDkhRStTVp3agpaoZQKVqSmZbMUGlNNFOHSkWtRhFJT2FNNUjOSJrOUxzKw7GuzhjW7sQy9xXDLXX+DboSKbZiM9s1Elqb05e7Y5y/hMNw8ZGMGqhrqfGNiYpRMBwetcwwoiFVX1RHRSnrSVZzhRRRTEWbOTa9XrhN8e6slDtbNatpJ5ke01zVVZ8yPYwFRTi6UjOcYOKbVm8j2vmq3etYu6ucFaDpzcWSxHI20vQ4qNDg5qdhlQ1TLRm1N80fQjccVAw5qz2qGQVUWZVo9TQ8P3XkXQVj8rcGis2Nirg0UNO+goSTjqONAoFLTJCkNLRQMQUo60gpaARJ95ajNPiPOKJF5qVuayXNG4yiiimZBRRRQACnqeaZThQyovUlBqzEdy4NVAalgbDVlJaHfQqWepHcJtaoa0LhNyZqgwwaqErowxVHklpsC1c06fypwG+43BqlTgapoxhKxb1W18ibK/cblTVKty3VdQ04xnmWMfL9KxZFKOVPaiLHUj1G0UUUzIKKKKAAVNGahqSM0pGtJ2ZKaYwqUdKYwrNHVON0MHWprdzHKrDsahNOWqZnF2Z6Hpcq3Wm7euVrjNZt/IvXXGBnNbfg+748pj0pPF9r8wmAqWawXvOJztu2GrUgbK1kJw1aNq/Fc9aJ6+XVbPlYt6m5axZlwxrflG5Kx7tNrVVCXQyzajf3kVRVmB8Gq9PQ4NdMtTxaUuVl513LuFQsKktnB+U0OuCRWOx6PxIqutRMKsutQuK1iziqwIqcvFBFFWcy0ZNGasIaqIanQ1jJHfQmWV6U11yKENSYzWWx6KipIzZkw1R4q9cx8VSIwa6ISujxsTS5JDaKWjFWc1hBT0bawIpgpaGVF2OrDDUdD9XQVzTqVcitXwxdbLgwMflkGKg1y38i8YAcE5FZnTujPNRsKlprVSMpK5HSrSGgdaoxWjJRQaRadUHQtURMMGkqRxxUdWjCSswopaDQKw00UtIadybB3paQUtA0SQNteteFt8dYg4NaNhJ2rCtG6uerltbllyPqV7+PaxNUzWxfx7lzWQ/Bq6UrxOXMKPs6rEpVODSUVqcBLIMqGpgp8R3KVphGDUrsay6SFpDS0UxMZRQaKZmA60rUlOHIoGuw2gUGigQ4UGkFOpFrVDO9PWmmlWhijowYU2nnpTDQgmgpwptApkpjjTTT6a1JFSQ2r+i3Rtb6OQEgA81RpVO05psmErM9N1m1XUNE81OTtzXm86FJCp6g16J4BvFvbBrORgWAwM1yni6wNnqUg24Umo8zdLeJgGm1Iwphq0c8kJRRRVEBVmyl2uKrUqHDZqZK6NaNR05qSNa7QSRbhWWwwa1LR/Mi2mqN3HskNYUnZ8p6mOgpxVWPUhFWrQhvkPeqgqSJtrg1rJXR59GfLInkQqxBqGQVpSx+dbCZRz3rPde1QmdNSOhXPBopziitkee1Ziiloo7VBskFFKKDQOwlFFFAgHBqyV3Rbh2quBU9q3zbT0NKRtSfQgYYNFS3EZVyKiFNMiUbMQ0UtJQS0FKKSgdaAQ9acpwaYKWpaNYysaEDb0xVa6iwc0trJtarcqb0zWN+SR6iisRR80ZJGKUVJKm1jUddCZ5MouLsXdJuTbXat/CTg/SrfiCzCOLiP7kgzxWQOtdNpLLqGlvaucug+XNSzSOqscvRip7mFoZmjYYINRU7mTjZiYoxRRRcLBTl602lFA0WIzSsKjjNTDpWb0O6n70SFhQKe4pnencycbMv6LcGC8RuxPNddqaC60845yOK4VDtYGux0a48+xCnnjBpF9mclIpSQg9jVi2bmptag8q7YgcHmqkLYas5K6OyjLlmmaQORVG+TjNWozlaZcLuU1hB2keriI+1pmOwwaSpZlwxqKu5O58tOPK7E8DcirpG+PcOorNQ4NX7N/4T0rOaOuhPQikWoXFXZ49v0qsy0os1qwvqVmFNqVxUZFapnnTjZiqalQ1CKkQ0pIulKzLUZqdKqRmrMZrCSPWw8x0iZWs6dNrVqjkVVu46VOVmPG0OaF0Z+KKcRg0ldR4bQ2ilpKCSa3kMUyupwQa6DV1F5p0d0nJA5rmxW/4dnEsElnIeCPlqWb02YZpDVi9hMNwyHPBqChDa1sRsKSnmmmqTMJIVaeKjFPFJlwYp6VGRzUuKY4oTHOOgylxSU6mZoaaSnGm0yWrBRRRQSFT2j7XFQU6M4alJXRpSnyzTNlhvhrHuU2ua1LN9yYqtqEfOa56T5ZWPZx0FWoqojPpDTj1pK6z59oEOGBp8o53DoaZUq/NHjuKl9zSGqcSMUtNp1MlCGm049KQ00KSEoHWiigkcelNpy0jCkVJdRBThTaUUxJimkHWnUw9aSGyQU1qBSmgrdDKKDRTMhwoNIKdSNE7oYaQU5qSmZtWZueENQNjqcbbsKxANdl48sVvNPW8i54zxXmcLFJAw4INeneHLxNS0M28hBIXpU26Gyeil2PM3GDUZrT1y1a1vpIyMDJxWc1EWFWJHRSmkqznFAzSUq9aVx3oHa6uWLGTa4FWr6Pcm4Vmo21ga1YGEsGK56q5ZKR62CmqtN0WZR4NKKfcJskNRitk7o82ScZNM19FlDFoW5DDio9RtzFIfSqVtIY5VYdjXRXEa3lkJl6459jWbVmdlOXNE5pxRUtxGUYg0VaZzThZkVKvWgikoAcaBQemaBSKEIpB1p9IaYOIlOU4bNNpaQIvTr5tusoxnoaokYNX9OYOjwt3HH1qpcIVcg9qlaG01dXIxSEUopaoytcZSigigUyLCilpBS0i0KhwwrStm3JisyrNnJtbFZ1I3R3YKryTsyS8i71SIrYlUPHWZOm1qmlK6sa4/D8r5kRCr2i3Rtb1H7Zwao0oODWrPPjozoPFNmMrdxj5XHNc8a6/SHXUtHe1fl1HFctdQtDO0bDBBpJlSjchxRRRVEWCiiigLDk61YQ8VWFTRmokdFGXQewqI1OelRsKlM2qRGitrw7c+XN5ZPBrFFT2shjmVvQ02TFdDe16HzIvMAztrAXhq6Z2E9p9RXOXCFJWX3qHubR29CzC3FPbmq8DVYPSsJKzPWpT5oFC6TmqrCtG4XIqjItdFOWh4+MpWkRjrU8D4IqGnJ1rR6nJTfKzXQeZF71TmQq1TWEnODU97DldwFYnoRd1Yy3FRMKssKhda0izmqwIactBoqjlSsyZDU8bVWWpYzWckd1CdmXYzSzJuU1HEasDla53oz2aaU42MidNrVFir93H3qiRg11QldHgYmj7ObQ2k70+mmrOVoKs6dObe6SQdjValHWhji7M3vEUKyLHdxjhxz9aw639KcXmmyWr8lRlaw5kMcjKeoNSjeS0uMNMYVJ2ppppmUkR09aaaVapmcdGSCgjIoWnVB0JXRCRQtOcc00VRg1Zi0xhUlIRQmElcjopSKSqMgpRSUCgEXLOTa2Ku3CiSLNZcTbSK1Ldt0eK5qqs7nuYGopwdORkSrtY1HVy+j2tmqhrohK6PGxFJ05tCU+JsNTKKpmMXZ3HzLtb600VOR5kOe4qAUk9DScbO66i0006kNMhobRQaKZAqnmnEZGaZUkZ7UmXDXQZSZp7rzTSKExSTQopDQKU0D3Qi08dKj709aGEGIwptPamGhCktQpwptKtMUWKabT6a1JDkhK6LwfqDWt0EJ+U1ztS2shjlVh2NDCk9bM7DxvarIiXkYJz1rjnHNdrazrqOktC3JC8Vx9zGY5WQ8EGpT1N2vdt2KxFNp7CmGtEcklqFSr8yYqNfSnwnDYpMunuRng1csJdrbTUFwm1s0yNtrA0pLmiaUpuhVTL+oR8bxVCtVSJrf8KzJV2uRWdJ6WOvH01dVI7MQVveGrobzbSH5W6ZrAFTW8jRyK69QauSOWlKzNvXLHYxdRxRWvAyajpobGWA5oqDp0e5xhFJUjCm1SZjKNgX0pDwaUUrjvRcLXQgpSKaKdSGtRppRQRRTFYltJDHOre9XNUh5Eqjhuazxwa2LfFzYFTyy1LNobWMbFKKfMhVyDTadyOWzEIpuKf2pDQmJxEoopRTEkJT42waaaBSKWjNa0fcmKhvIu9RWUm1sVoSKHjrkfuSPfp2xNC3UxSOabVi4j2sahrqTujw6kHCVmafh28NrfLk/K3BrQ8W2QDrdRj5WHNc6h2sDXZaa66porQvgugoBdzjMUlT3ULQztGwwQaixRcTjqNop2KTFArCVIlMxTloZUNGWF5FI4pIzT2rLZncveiQ05aGFAqjFKzN3R5t9uYz1FU9VjxJuFR6XL5c49DV/Ukyh/MVDN47mTEeatjkVUHDVZiPFRM7cM+g2TkVTlXmrr1XmWnBmeKhdFMigVI4pnet0zyZRsyaB9rA1tw4lhwfSsBTzWrpk3O01DR005XRWuI9khWq7CtjVIflEgrLYVKZtKPMrlZhTMVM61Ga1TOGpGzBalWohT0pMqmy1E1WojVGM81biaueaPXwtQfOm5azJ02tWx95ao3cdFKVnYrH0OaPMihSGnEc0EV1XPBcRmKKWiggu6Rcm3u1btnBqz4gtwlwJk+44yDWUpwa3lxe6KV6vFSZvDVWMIUEUHhsUtBNiM0gp7CmmqTMmtRy9aeKjFSLUs1gxGHFRmpqjYYNCYqkeogoNFKOlMhDDTTUhFMNUmZyiNopSKSmZj1q7ZPziqIqaBtrVnUjdHZhanJNMvXke5M1lOuDitlCHjrOu49rVnRlbQ7Mxo8yVRFSilNJXUeGya2b5tp6GmzLskIpgODmrUy+bbiQdRwah6M3j78LditRSClqjMaRSU49KaaaIkgNKp5pKBQJPUnIyuaiNSxHIxTXGDULex0SV43I6UUGkBqjFaAaUUGkoDZj+1NNOFIaSLauhlFKaSqMhwoNItO7Ui1qhlA60rUlMz2ZtaDemC4VSflNL4hhC3PmIPlasiJtrA1tmQXmn7T99KzasdsJcyMNhUbVO681Ewq0zmqRGjrT/emGpIjkYpsmnvYueX51puH3l/lWeRg1qaSwFx5bdGGKrapbG3uGXHHapizatG6uOsJedpov4+dwqrC21xWkcSw1nP3ZXOzDtV6DpvdGUKcKWRdrmmittzzbOLsdD4UvfKufJb7r0Vi2shimV1OCDRWb0OuNpq9yVhUdSnpUbDmpTNZx6jacBlaSnJ1pkR3IzSinyLg0zvTuS48rFxxSU4UhFIbQVf0abZPsb7rcVQFPjYq4YdjQVEv6rb7HLAcVmmuikVbqyVx1xWFNGUcqetJFSV0RrQRR3p1MlIiNOoNAoIsFJTsUmKBtDo2w1ato+5MVkDrVyzk2tWVWN0ehl9b2c7MnvIu9Z7Lg1tMokjrNuY9rGopT6HVmGG150VSK1/DF6bW+UE/K3BrKxSoxVgR2re55Kj3Oj8X2KrILqIfK/XFc3Xb6bImraIYXwXUetcfdwtBO8bDBBpFJaW7EFFLRTCw0igU6igXKOSphyKgXrU0ZqJHTRfQRhTBUrCozSTHONmOibawNbW7zrVW9qxBWppj7kMZ/ChlR2KUy7XNPhNPu0w5qFODUM6oO0rk7jioJKn6rUTioibVVdFV1qIirLioXFbxZ5VWAwdasWsmxwagxTkODVMiDszpIsXFttPPFY08ZjkKntV7SZ+impNYt+kq9D1rNnZT7GO61Cwq0RULrTizOrTIKcp5oIpB1rQ5FoyYdKnhaq6dKehwaykjsoz5WmaMRpLhNy1HA1Wuq1zPRnuwtVhYxZ02tUYq/dx9apEYNdcJXR89iaPs5jCKbUhphFaI5JREHWtPQrjyrnY33HG01minxMVcMDyDSYQdmWdVtzb3brjjORVYVr6koutPjuV+8ow1Y460kaSVmBFMNSU1hTRE0Npy02lWmRF2ZKOlNccUq0pqTotdENKKGHNIKo59mKRTTUlNYUJjlHQjpKcRTatHO0AqRTzUdOWkyoOzNC1ftTryPcuaq27YIrQGHSuWXuyue5QarUnBmNIuDTKt3ce1jVU11RldHh1qbhJpjatWLjcY2PytxVWlQ7WBqmroypy5ZXJJo/LlKmmVdu1E1ulwvXo31qlUpl1I8rCkNLRVEMZiilpKZmx8ZwamcZGarirER3LUS7nTRd04kJFNqWRcGozVJmc42YopDQKWgndCCnHpTacvpSZUew0000802miJIQU8U0daUdaGEQNNp/ammhBNAOlXLCcxvz0PBqn2pUODQ0VTlyst3iYlJHQ81VYVZ374wD1FQuKiLN6kbq5CaEOGpWFNNaHG9GXYMhlkHY1tazbC60xLpBllHNYunMGPlnvXV6ComgktJOcjArPqdjknFM4c8GrtlL/CaTV7VrS8eNgRg8VViba1VJc0TKjUdGpcuXsefmFURxWmhEkdUZ02PUU5dGdGMpLSpHZjVNFIKK0aOSMtC8RTWFSutMbpWCZ604ENKOtDCgVZzWsyRhuTNQsKnj9KY681KZpUjdXGL1pTTehp4pszj2G06g0oouNRNfQZshoG6dqi1e32sXAqnZSGG4Vveuhu4xcWwYc5FIrY5YilFSTxmOQqai70xNWYpFN71JTSKExSiAooFOoKSG06M4akopDWjua1nJuXFJdxZGRVS0k2tWmMSR1yTXJK59FhpLE0eV7mK67TTKu3cWCaqEV0xldHiVqLpyaNbwxfG0vlDH5G4NaPjGwAZbyIfIw5rmUyrBhwRXcaNKmraM1vIcuo4FUYvT3jhSKMVZv7dre5eJhjBqvSKaCjFFKKAsNxUiU2nLSZcFZktRsOakFIwqEdEldEdWbKTZKDVfFb3gTwxqvjDxLbaDo8ZaeY/O5HyxJ3dvYVai5tRiYVK0KEHUqO0VuVb5d3zKQapdDXtGoaV8ENZ1B/BOleKjpGvaaBD/alwQbO9k6sC2QM7iR+FcP44+GvjDwhmbVNLeWx27lvrXMluynod44FdmMyvFYSzqwaTPKyrijLsxfJTnaXZ6fccpGeKbIKImB6HNPccV5ezPq170Cs1RstTMKYRWqZw1Ilc8GtXwn4d1jxRrEelaLZtcXDnk9EjXuzHsBWt4B8C6x4yvXFoFtNNg+a81CYYhgXvz0J9BXd6v4g0zQ9Ifwr4DV7awPy3upHie9PfnqF9q97KMmrZjPRWj1Z+dcX8a4Xh+m4p81Xov8yrrfwnktdKe88Ja1F4iudPG3VrWLh4m7tGMDcowffpXGxlbq1ePnevBUjBB9CK3/Dmp6hoGpw6po109pdxHh0P3h6N6ivQ7rQtA+KELajogt9A8ZouZrPhbfUMd19G/PpXrZ1wtPDR9rh9Y9T5LgvxUp4uosLmb5ZN6S/RngMqFJCpHQ1E61ueKNNvNL1Way1Gzmsr2E4lglXDD39x71jkcV8VZp2Z+7RcasFKLumVHWmVYkWoWFaRZxVYWYL1qRAWYKqlmJwABkk1veB/BPiDxhcONJtQtpDzc3052W8CjqXfoK6PUfGnw/8AhdG9r4Tht/GPixAVbVbmMGztX9Yk5DkdN2RXq5dk+KzGoo0Y/M+azfijB5VFxk+afZfr2OW1TRNa0NbR9X0y5sVu4hLbmZMb0Pcf4daZEciup+G3xeh8Y/afBfxhvHvLHUpzJYaw/MumTt05/wCeWcZGQAAao+OfCWreCfELaTqirIjjzLS6j5iuoj910boeCPoaM+yDEZXU5ZrTud3B3GFLNr0qnu1F07ry/Uw7iPctZc6YatrG5az7uOvBoys7H2WYYfmjzIoU0ipCMGmmuu58/KJGaKcabVGVrGto8gkjktnPDDjPrWfcRmKZkPUGltZDFMrjsavaxGHCXKdHHP1qDb4omcKQigU6mK10REUgp7CmYqkYyVmSKafUa1IvNSzem7jHWox1qdhxUJ600zOpGzHLSmmrTxQxx1REwphqZhUZqkzCpEZSjrSUopmSJYzg1etXrPWrFu+DWVSN0ejhKvLIs3Ue5c1mSLtNbI+dKoXcWCTUUp20OjMKHMudFKmmnHg0V1HhtFzTHDbrd+jjj61WnjaKVkYYINMjYo4Ydq0NQUTW6XSD2bHrU7M1Xvw80Z9FFFMyENIacabTRLCpIWwajoU80NDhLldy1IuRmoGGKsRHcuKjlXBrOLs7HZVhzR5kQU6kNArQ41oLQKKKQxx5FMNOWhhQipK6GUppKUdKozQopDQKU0it0JimjrTwOKYeDQiZKxNG1PaoUNSjpUNanRTldWImFMNTOKiarTMakR1s5jlVvQ11umTeXNDcL0bGa4+ui8PS+dbtCTyvIpS7jpO8XE1PHOneZEl7EMgjmuIIwa9XskTUtGe2k++BxXm2s2TWd28TDGDxTWjJa5l5oitJcHBqa7j3JuFUEO1s1pQt5kWKzqLlfMduFn7WDpyM7oaKknTa9FaJ3OGS5W0zUkWoGFWiMioZFrjiz6OtT6ldxTB1qZhUR61smedONmOQ4IqWVcgMO9QrVqIeZEV7jkVMtDWnqrFRhSLUjrUfQ1aZhKNmPoHWlWlpGiQY710GiTCW38tjyKwauaVN5NyOeDSTLlC6Jtatirb8VkkV1t7CJoM47VzFxGY5CppkRV0QrSsKB1p2KVykrojpRSlaUUXJ5RMUmKfSEUFOIRnBrUspMjFZYqzbPtasqsbo7cDVdOZoXUe5c1lyptNbUREiVSu4cE1hSnZ2Z6uPw6nH2kTOIrW8MXzWeoJydjHBrNZaauVYEdRXVc8Fw6HV+NNPB23sK/KwycVyTCu90WZNV0NreTl1FczY6DqOq+I4ND0y3ae8uZBHEgHc9/pVJNtW6mLnGnTbm7KP5GSI5PKaby3MSnBfadoPoT0pBzX0DquoaV8PNPtfA+k6bpuuCH95rMl1ErrNMRyq5zjGBWDc6F8LfFDFoZrzwdqDnJD/AL62J9MkjaPwr6CfDWNVGNaMbpn5zh/FDJ5YueGqvls7J9GeO0oFeg+IvhB4w0u3a+0+GDX9O6i501/NwvqwxxXAMrRyNHIrJIpwysMEGvCq0alJ2mrH6BgcxwuOgp4eopLyY5acRTVqxa2893cw2lrDJPcTOI4oo1yzsegArn66HqppRbk9BdH0y+1nVbfS9Mt3uLy5cJFGgySfX6V3vxK8TWPwp8Kz/DfwndJN4m1GML4i1WI5MKkc28Z7dWB7+9XfFGq2fwH8Ltp9m8F38SNWhxNKMMujwN2H/TQj6Y3e3PziZZZp5LieaSaaVi8kkjFmdj1JJ6mv03hLhlu2LxC9EfiXGPFH16o8Lhn+7W77v/I1rBIjH5LoGU9c9c+ua7Pwb8TvHngR/L0PXZZdPLbpLC8AmhcenzAkfgRXD2j7cHNackLXEOY42c/7Ir9Kq0aM4WrJcvnsfBQU5StBNvyPW7b4qfC7xg3lePfBT+H9Tnf59U0VvkQepRif0FaWq/Cn+0NGk8QfDnxBa+LtJALGOI7LqJAMktG2D+QrwNtE1KYkpasB6txWx4RXxj4V1iLV/Duptpl3GwbdFOV34OdrAfeHsa+AzvI+Haibp4iMJf4lY/QMixvFODs6VKc4dnF2/HU1JopVnNu0Mgm3bfKKHfn0x1zXqPgv4Txw6bH4l+I12+iaPkNDaAj7TdjsAvO0Hpzg10PhD4naPqqya/rvgbTn8dW0RCXcSj7PMO8rLjAcH69TzXOeINX1bxBqb6lrV7Jd3DHjcflQeijsK+fybhRYh+1nNOCejWtzj458UsRl/wDsVGk6day5r7q5peNfFLavZRaJotkmjeHLbiCyh4Mn+1IepP41xhj2nGMCtUDKMdrFVwGbHyqT0BPqap3pihI8yRVyQADX6Hh6VChD2dKyUdPR+fmfzvicZisXW9rXbcpa69SBBWnpU7Q3Ebo7RyIQUdThlPqKzJnSAb5WCLnbk+tWIX5UplyxwoXksfQe9bylCKfM9t/Q53Ccrcq329T1yafQPiRoseheNitpq8a7dP1tFwc9kk9QeO1eGfEDwZrvgjWTp2tWxVW+a3uU5inXsVbp+HWvQNFm82NoZo2VlJWSNxgqR1BHrXVW/iC1k0lvDHjGy/tnw9KCUduZ7I4+/G3X+Xevi864Yp4yPt8Ju9dNn6H61wL4o4nJJrB5i3KltrvE+d7O0ur+7jtLG2muriQ4SKJCzE/QV38/g/wr8O7GPWPirfM18V8y28OWUitPL6eawyEHfGQap+KPjB4b8Ew3Gh/B/SjFcEGOfxBfKGuG6hhEDnYPQg14Rql7e6pqE2oaldz3l5O26WeZy7ufUk8mpyLgWpNKtjNF2P0fiHj6pi70sEuWPfq/8vzO4+Jfxb8ReMIV0m1WLQvDsPFvpdiNiADoWP3mP1OK88XpSmiv0jC4OlhYqFKNkfnU5ym3KTuxeor3/wCCPj7S/FWhQ/Cr4iXGLUk/2Hqrn57KY9FLH+E5PXivABS0ZlllHMsO6VVGmFxVXC1Y1qTtJbM9v8V+HdU8J+ILnQtYhMdzAeGx8si9mX1BrEuY8ivR/hL4jtfjJ4Rj8BeJrpU8Y6XEToepSnL3UajPkyE8scA8k98/Xh9YsLvTNQuNO1GBre6t3McsbDGCP6V/PWeZPWynFOnNadGf0xwjxNRz/BWlpVj8S/VeRzkyYNR4rd0zQNY166Ntoel3eozDqlvGWNdnY/BTxMka3PiS+0zw7bYywu58Sj/gGP61jh6FWtZQi2c2bZpgcubeIqqPzPLWFEEUtxKIreGSaQ9FjQsfyFexReFvhPoa/wCn6tqfia4XnbbJ5UefqCeKll8dR6Wnl+D/AArpWikfdnaNZZiP94gGvocJwvjq+so8q8z84zTxRyfC3jRbm/wPGZI5IZWiljeORThkdSCD7g1p2LC5snt26gZWu9+MWmwa9pFn8RtJiwt1iDVolH+qnA+8fQEY/OvNbCbyZ1btXh4zDTw1WVOe6PusizalmuEhiaW0vwZA67WKmlFXNVi2zeYo+V+RVNa5j1rWYMKjYVLTWFNMmcRgqRDUZpymmyIOzJTUUgqUdKaw4qE7G81dEIp6008GlWrZzx0Y41G4qYdKYwpJlzjdEBpKeRTTWhyNCipYzzUIqRDUs0pyszRtnp9zHuWqtu2DV9fmSuWfuu59Bh2q1PlZizptaoq0byKs9hg11QldHgYqi6U2hKv6U6yB7Vzw44+tUKdE5jkDDqDVtGEJWYTI0cjI3GDTa0NVQSJHdqOHHPsaz6EwnGzCkNL2opkNDaKKKZBLA2GqzIu5c1SU4NXLdty4NZTVtTuw0lJcjKzrg1HVqdKrMKqLuYVqbixRQaQU7qKZC1EHWnHkU2nLQOPYYaF605hTehpktWYrDmgUp5XNJSG1Zjk60yQYanr1pJh3oW45K8Bi1KhqEdaehptE0pWZKelRMKmHSmOKhM3nG6ITV7Q7jyL1GPQnBqkwpEJVwat6o5Yvlkel6VMYLgMD8pqt410xbmH7XCvze1VtDuPtNipz868Gtu0mS4haCSlujRrllc8slQqxFT2Um1sVqeJtNNrdMyr8pNYaEq9D95WHF+yqKS2L15HuXcKKljIkhorKM+VWZ31sN7V88epZiO5abItNt2qdhkVzvRnsQ/eQKbionFWZFqFhWsWcFWnYh71ZtG2yLnpmq5HNOjODVPYwpvlkWLuPZKfTtVVhzWnKvnWayDkrwaoOtKLNKsL6jEqSoh1qVabIp9hyjJpcFGDehpUHIqdo9y1Nze2hvaZKJrcA9cVm63bbW3gUuiymOXy2rX1CETQHHNVujna5ZHHkU5RUtxEY5CtRqKm5so6iFaTFS00ikmXKAyginYpcU7k8owCnpwaSlFJjirM0bKTtVqdN61n2bfNWqq7kB71yVI2dz6LBVVUhySMaePaahIrTu4u9UHXBraE7o83FYf2cjU8K6g1lfqoVn8whVRRksT0A+tfQUOhxfDHwq+vPEknjHW4tsWefsUJHb0PTPvXA/AzwvZ2NrN8SfEsQOmac+3T7dhzdXPb8FO013V1qVz4tgudR1Bg93KS2OyL2UV9xwxk3tpLEVl7q2P558VuN/qqeWYOXvv4n+n9foeVSoxZmdi7sSzMerH1NRumRyK1dStTBcPGRjms9ll/ev9nm+zxlVa42/uwxGQufWv0ypVp0knOSSbSV+72XzP5zoqpWb5U21q/TqyXR9T1TR7kXOk6hcWco7xtx+R4rqJvGWleIIhb+PfC9pqoA2i+tR5VynvnOD+VcgQq/eYD6mjbXPisvw2KVqsEz0svzvHZdNTw1Rxfqbd58KdF12Jrn4eeKIryQDI0zUSIbjPoHO1TVi5m034DeH/t1+kGofEe/hIs7MESLpqEffbHG7kflxXORfJMkykpIjBldThgfY1zXiuORvEE13ctJcTzAOZ5zvdgeg3HnAr4rM8nwmTNYzkc43ta9vxP2/g7i3M+MJvJ8RVUHyuXNbWSVrrp3uefahFreu6nPqd8Zrq8unMk00pxuJ+tWLbw245urgJ/spyfzrqCWIxk49KiK15+L48zCtHkoJU4+Wr+9/wCR+o4Lw6yzDWlWbqPz0X3L/Mp2WnWNuRsh3H1fmt20YbNqgAewrNUHPHNXrPKnnH4mvlMTjcTi5c1abk/Ntn2GFwGFwcOWhTUF5JIZOpVz1pi1avNm0MZEH41T8+2X711Av1asFhq0vhg38md8MVRSvKaXzR0ngcn+1JY+fmt2H6iul0q3tn1l2n0i7vom2xXD26nfDz8rKenU8+1cn4AvrGTxPBax3cUksgKhVOc16t8NGubfxlM63D+T5GZELbY1U5xu9z2r7DE4jFZdwfWqcjUovreLV2tU9Gnd6b9rH8veIVPDYjjyPLNSjKnHazTsmrPddDR0fRIrTT/7MWw+1CUyDzJxseYM2e+OnQVz3jHw9fadpkLWun2ttpdoo3vJKpkuZicHdz2GMYrptb0DTIdQ1J9U8WaiIp0DwQ5PmWRP8SHOWH5YqP4kW2l6f4Gs9FS7UtGFNsty5Z7kZ5YE5JbGTzX5JkWb4pZnRqQqOUpzTd02m39rXRtX3s7broGY4Sg8HOLiklFrTSy7en5nl7W809xDaxbA88gj3OwAQnvk967rSNFvY3t9U1TQ4IdUhhMVyySDy3JyN/X7xBArjJLe2+3af9okihiWZVMlw5VI17sxGenrXpviPSdI1O70zVbnWru3h2eSscLnyrsYOCRnjB5z1wK+88VMfWp46lh72i4vVJ313V1a6dtnddT5ngijTlg5VLXfN+Wz9fMzLmxt7W6k1Q6DcXly0UUVtaxg+UWUYDse/vzVZI42025HlGNokk8xCD8rFScc103hvTL3SNF1Bo9eudYuLjcsJB2rEo6Rx84Yjpk4rhdKvmXw7qcks8kp8uQhpPvDkjBPc5rr8KsfXxFatRlLmjBRSbb0XRJN6Lfpq+pz8b4SkoUpRVnKWtra+b01fzPmO+RxcSMw+85NQV0+sWsMP2a4uIy0IZTIoOCy9wPevZovgXourXem32kPqmlQ31qJxaajCMW+B/G2SeeoHoRX7BxLxnl/DcIPGJ++nay0uundfcfSYLAvE1FDmUV1b6HzosEr/cidvopNRvG6HDqyn0Iwa9P+IWk2fhOKM6f4o8PatMshjntbOZjJCR6gqBXHG5h1IfL5cU//ADyk5V/o3UH2ryMDxXjsXRWM+q/uX1u7rzd1t52t5n0E8kyyV6WHxXNU7ONk/T+r9kYAp3ap76JopdrWxgI/h3E1COlfb4LELEU1NK1/NP8AJtHzOIoSoVHB9PJr80mTabeXenX9vf2NxJbXdtIssMsZwyOpyCD9a+vvhz448H/Ebw5B4i8a+EF1HxLZAWlw6fJFdcfLKf8AawvPuTXx0a+jvhNCdJ8Gadatw8u6Z/fccj9DXFnGW4THQjHEQu09Dwc7z/G5JhXWwM3CpLS67dT1TxJ448QyWQstJFrodoq7FjsogrbfQk5ryfVRNNcPLdTzTyE5LSOSTXfTqJoc1yetQBHHylmY7VVRlnPYAdzXF9Uw2EheEVFL+tz8uoZzjcwq/v6jnJ/M5lJoHiWRWKIwJUyKUyPbPWopBIGTfbTJHKpaKV1wsgHXH+Neo2VhDaeCrO28T6bbiW2j3OJUBZFDFgS3UH1HpVfxBpw8XaRYSaXc2yNFlrcn5Y5EbkKOOBX5FS8UqcsZCjUpqNNTcZTTbVtbONl1366H6g+DeWjKpCbcmk0ttez/ACOZ+Hmr2ljqFzoesr5miayn2e6U9Ec/dcfQ7a8+8beHLzwn4ou9EvMt5LZhl7SxH7rj6it67hkhvbqwuFAmt22SFDlM9flPeut1az/4WD8OjtUN4l8NxZXJ+a5tQOfqVC/rX0XEuAp43Dxx2Hd01e66roz6jw14lnleNeXYp2jJ216M8tX/AEmw2/xJ0rNxhqtadN5cwDcA8EGjUYfLmOOh5FfnWzP6UfvK6K9BFItOoBK6ImFIOtSMKYapMylGzHoacaYvWpO1SzWDuiGReaatTOMioe9UnoYzjZki0MKRTT6TLjqiBxTTUriozVpnPUjZjO9OFJRVGS0J425rRtW4rLQ1ctnwRXPUjdHq4KtyyRbuY9y1j3Me1jW8nzJWffQ9Tis6M7Ox2ZlhueHOjLopWGDSV2nzLVjR01hPBJaP3GU9jWe6lHKnqDTreQxTK6nkGreqxhityg+WQZP1pbM1fvQ9CiKDRS9qZkNNJTqbTRDCpYW2tUVKKGroqEuV3NAgOmapyrtNWLV8jFLcJ3rCL5XY9KrFVafMilSqaGGDSCtzzdmOakHWnDpTaRT7jj0ptOXpSMKEOS6ip0xTTwaVeDTnHNHUN4gtEnShaJKnqXb3SGlU0N1pK0OXZk6GnMOKiQ1MvSs2dlN3RA45phqZxUTCqTOerGzN3wleeVdeUx+Vq6Od2trkOPumuDs5WhuFcHGDXbs4vNMWQckCjYqLukyxq0KajYlsZbFcFeQNDKyMOQa7DS7za5ifpVHxPYc/aI14PpSv1Hy/ZZgWMmDtNFQr8klFROF3c7MNiuSHLI0IuGq4vK1UIwasQtxXPM9fDOz5WEi1WdausM1XlWlBl16fUquKaOtTMKiIrZM8ucbM0tJYPuhY8MOKq3EZSRlPUGktJDHMrehrS1eEfJOvRxUvQ3jqjGYc06OnOtNHWqvdGPLyyJ06VcgGVqnFV234qDoS0EAMUwYdM10Vmwlhx7VjzR5TNXNHl4C56VUWY1I3Vyjrdrtk3AYrKxXYanbiaE454rlbiPZIRSluaUXzIjWgrTlp2Ki51KF0QkUVIy03FO5DhYZilFKRQKLk8upLbcOK2rMgjHrWNDwa1bI9Kiaujqw83TmmPuY+DxVrwL4Yk8WeNdM8Ox3Edv8AbJgrSOeigZOB3OB0p0ke5c1Vtrq60nVLbVLGVobm1lEkbr1BFZUZKFRc2x3ZnSniMLP2LtOzs/M9g+JupW9xqUPhzSrdrXRdCX7LawMMEkdXI9TVLwheeRdeU5+Vq3vijHa6smkeOtNiEdlr1sryIP4JwPmB9+lcXbO0NwrD1r99yz2NTBw9kvdsf50cQrF0c1rRxb99Sdzc8TaYja5a+ddR2dlMcPOyFtrdunQE963IdP0zwr4furW7uo7m0mbfcSz8Iynt9OeDVbUlTU/DEzHBZYiDxnt1qVNU8Ito2maJc6lDMXijiZZFLqCV5LlhwAa/KvFChjpqiqMpyg224RV0uX7V0rrfr6n2vBFXDJVHOMVJWtJvV36a+nQwvGeh6FY+C3k0zR03PImZljLMi7gd7MOAO1cg6g/MpyDyCO4r0vxdrknhtrfTbbT7e7luIN7+dIQiIcjGBw3TvXm0UZUyMzA75GcKBgJk52j2Fep4Wzx88BUniINwnLmjNyu5dLWvfS2jOLjj6qsRBUprmirOKW3W/YgK1k+LoWe3trrPQFG/DpW6y1j+MrRrzwjqMSbhJEnnrtOD8oNfoWaZesxws8M3bm69nc87g3PXkedYfHJXUXZrupKz/M5WSe2hXM1xGv0OTWTfa7FH8trbmRv7z9PyrBs33AFsnI781YljytcWWeHuXULSxEnUf3L7lr+J+/Zn4k5liE44aKprvu/ven4DbjVdQn4a4KL/AHU4FSWUrMfnkZvqaosuDUtswVxzX2VDL8NhY8tCmorySPh8TmOKxb5q9WUn5ts25EWSHpmsa5hCseK27Rg6Y6/hVS/t33HbG5+grqp1FB+87HKoOfwq5c+FsnkfEXRG6Bp9p/I17dqlnumSeEBbqCQPE/Q5ByB9K8O8H295B4r0u5W2k2xXKsWI6CvofU4v9Ik+v9K4MzWFx8ZUm1OLVmrp79z8+4yjisux9CvyuDaum01s+l99xbnxhBeXsNxrXhl7i6gj2h45RiSTsG9V/lWRq+r6lr+ow32piKJYV2wW8Y+5/tE9zjillXB7gVFbWGqS6QdRW1jnRJRDMIGJMLk4G4HtyORX5pQ4U4c4axEcZL3Xe0XJtxi326J9r/mOXEGcZ5QlhoJPTVRWrX+Xe35Fe+to7iB4pVzHIu1h6ir9n4nVdIi0XxLYzXlvAh8q7tuJVboPXrwPpzWnqvhu+s4LdoFa9aWRIXSMciRum3/ZGDyfasDUbW7stTlsrhIlaFR5oRySj/3D2zjB4pYmXD3GdKnT9peSvy20mrbvyXro/UvCrOOGpzk4e7pe/wAL7fP0H61r/wDa+h2+h2OmPYWETZlLyZJb2HXPv0rF1+7XTfCepyRqEQRKoA6feFXSOa574myeX4Eu/WSRU/UGvpuH+H8FklP2OFjo3dt6tvzZyVc2xOb4+jKu9mrJbLU5/T7iSB9P1S1igmnspUnjjmXcjMpyAw7ivor4V+N9b8WeC38TatPayX0135KwWqbEgAGPLCkknKjOc96+XNBvmNnJHu+YIcfWvrr4daXotj8M/Dv9iRM9q8DzPJIoV5H3EMTjuDkD2r4Lxsw2F/s6hVlTvV5rKXaKTbXzdvP5H61lsnztX0PE/jh8Gbq41mbxJ4Ghl1C3u5ma8sgvz28jHqn95CSeB0xzXj+u+CPFui6gljqHh7Uo7iQZRFt2bd9MDmvt9JltozLDNKjRoNqg4IQ9zj+dRvqEkH+uuHvJl+65QN8x5ADHkcelfB8P+MWc5XhYYSrTjVjBWTd1K3S7Wmnpt951Vsupzk5J2PhHUbfWNJK2+o2l7YFhlUuIWjJHqAwqgDknnNfdOsNZ6jLJeaxZWFza2EDXDyXMCu0e0EkDcOelfK/xf8fWXirUZLLw/o1npOhJIHjjS2jWSRwMFywGcHJ4ziv1XgbjytxDifZ0sCoW1nNNWX/kt230Rx4ylKEVz1G+yZxWlWjX2q2looJ8+ZEI9iRmvoy322skdunCwosQ/wCAjH9K86/Zr8C6l428bzGweBE0y3M8jSk4yQQo49xXruueEPFGkyNJe6ROUzkyxcqf61+hY7HUVX9k5q66H5zxVh8TXlDlg3BLfzf/AAxo6ZMJIgpNVNXtf30VzGzRzwNvhlQ4aNvUVS0e62SBG3KfRgRW9Molhz1onTp4im4VEmnunqmfmLdTBYhTg2mvkM8OarJqVvqUHiC8ts2yB0lk+XehODvyfmPXpVDVNc0Gfwlqcek6o9nNHC/lhkMJIHYFuoPoKx9Z0+JpxM0eXUYHPGPcdDWTPCkg2yRq49GUEV+U4jwuwUsbUxMKjgnJSjFJcqta6ae936WP1PCcdVvq0KcocztaTb1fmjMWNVjVVGFwCBV7w1rN34b1+11qz5e3b507SJ/Ep+tRSx4qArX6VOnGcXCS0Z85RryhNVIvVEvxl8M2ul6pbeJtCUHQdbHnW5XpDJ/HGffIY/SuQb/SLIHqy16tI8en/ATVX1xVmtr+8CaPA/VJRgtIvcDAYV5Jp0m2QK3Q8V+LZ3hIYTGTpwd0f2NwFm9fNMop1a8bNaX726lQjBpwqe/h8uU46HpVcV5R9jazFIqNhUw6UxhSTCcbojHWpFqMjmnrVMzhoxxqGQYNTHpTXGRSTKqRuiIVIpqOnKapmUHYcwqJhU/UVG4pJlVI3RCaSnHrTTWiONoctTxNg1XFSIamSNqMrM17V8in3Ue5Kp2r4NaK/OmK4prllc+ow0lWpcrMC5j2sar1rX0PWsyRcGu2nO6PmMbh3SmxlaFk32i1e2bqOVrPqS2kMUyuOxq2jlpysxjrtYqe1Aq3qUa7hMn3XGap00xTjyysBpDTqSmS0NopTSUzMlhbawq8PnSs1au2j5GKxqLqejgqmvKyCdMGoe9X7hKouMGqhK6McVS5JCqaDTRTu1UYJ3QL1pzdKZTxyKTLjqrDe9SdUphp6elDHBa2GrTn5FIeDTj92kWlo0QNTaeaYatHJNCrUyGoKkQ0pIulKzJWFQuKnHIqNxUxZvUjdXIeldP4Wu90Zt2P0rmWFWtLuDb3SvnHPNWznpuzsa+p7rW73rnGa1rSZL6y2tg8VS1ZRcWwkHPFZmkXbW9xsboTUHQ1dFbVLU287LjjPFFb+s2y3Vv5qjJxminexPKpamUy8URHBqTB6UwjDVyXPouWzTLK8imSLxSxHinsOKy2Z3cvPEpOtQsKtyrzUDit4s8utTsyJetdBZAXmktG3LR9KwK1vDk/l3gjPR+KpmENDPkXBKntULDBrX1u18i7bA+VuazHWpTNZx5ldBCeRV+Dsaz14NXbZsrQwhsacQDJio4D5NyB2JpbVu1PuU6MOMUCcTbhxJBjrWDrFrtkJrV0qXIAqXVbfzIi2Kp6oxp+7M5DHNPXpUlzGUkpi1gz1aaEK0wrU+3imstJM0lTIlXIppXFTxjmnSJxV3OeUbMhi61pWTcis5QQ1XbU8igVjchXdHiqt1F1GKs2bdKluI8jOKxnHU9PC1dLM9I+B92viLwTr/w9umQXEIOo6YTy7MBl0H4KPzrAZWH31KupIYHsR1rnfBmuT+E/Gml+IYGKC1nXzsDJMROHH/fOa9R+KWkw6f4qa7sVP9narEt9aMe4cBm/Vq/UOBcy9pTlhZPVao/knx64X+pZhDM6S92pv6lbwjd4Jt2PDDFZviixEdw42jY3UY4IqDTJWhulYdjXT61CL3TlnXlsc191L3J3Pwim+eHocBMs7y+ZcXU1xtQRxiRs+WgOQo9s1GF5rQni2kj0qq64NVRoU6MFClFRS6LRdyamIqVZuVR3fdkDrx2xTY4lkYwvykoMbD2NTT2v2yA2XzA3DpECvUEsAP1pbm0l0+5msJGJmspWtnJ6lkOCaHUXtPZ9bXNo05ex9str2/C58/3MElnqtzZsp3xSsoUdcZzWxY6XeXUY/d+Wvq5x+ldl4ssobXXpriOJA0+H3bRzxj+lUYWOeTXxmc8fYnCVZ4bD0knF2u9fmlp+p/WXCHAeEzXL6GPxFZyjUipWjpvum9dnppYxk8P2ynM87ynuF+UVZj06wiOUtU+rc1pyr6VAwr4PF8SZpjHetXl6J2X3Kx+pYThfKcFFKjh4+rV397uy1pvlr8qxov0FXbxMoGXj6VmWrFZBW3Gnmw4xXlSqSqfHK/qz0o0o0muSKXojMt5njnV9xJUj+dezXK+Y7N/eAP6V41Mgim+dlUA85YV7Lat5tpbSdd8KtxX6P4dNr6xB/wB1/mfzT9JWmmsurp/8/F/6Q/8AMyr5AscjMdqhTlvSuh8J6bpNl4Ok8XeVr0bpCI7yMEl5EBzvVcZI56+1Z91F1+UH2PQ11Pwn1SFrK50FLTytQtY2LmWQt9pfHYE4CdP1rzPGKOJjllKpSvyKXvW2t59N1po7M/KPDWtSliqsJW5rad/O3X11Kei+INLub/T7e3t9bRtSwdPkQEq6d2c4+XGR1rmPHGj6dofiVNN0+O+2hCzyzPvWZzkntXpHhvUtTurif7Xp0On2VujBsKF2SdwpPYnPSvONb1YeItaudSjt4YkX9xvjZiJ8H/WAN09OMdK/PvDOGIqZ6nRTUIxfNZ3XW19vu111t2+141q0qeVyVS120l6+W/T/AIcwJErjPjBN5fhC3i/563mP/Ha7yePBNedfG5tumaVB0zKZP0Ir+m8Or1EfluQ+/j6S8/0PP9Mufs9wHzhQefpX1F8I/Ed9o/w/8EeHJITc3/iC/ke3t3bJhtBvDOR2G4dPfNfKcPlmRPO3mLcN4TqR3xXuPgbx/b3fiW/8da5NDbPo+l/YdB0+IYZnIC8cehZiSetfJ+IWD/tDDQws6d46u/ebTjCK83KV32jE/aMBRm4upTd2t11stXJrsu/c9E8b/HTwX4X8QX2iW/hq91M2UjW01zFMI0Zl4IHByPSuv8aeLvCfhrTNJXxJqw09dVEcltDCu+ZAy5DOo5VR0LdM180+EH8NaHeSeIvFEN3qd9Z/vdPs4wCk111EkueqghTjvWf4Zs7Tx54vv9d+IPij+zNOhBnuZmUuzc8QxDBA7DHTFfm+Z+F2R0pc/POnSoq1SerdSo1pGnFrp1aVtbLq12UqmLlZRhzOSuktbR7u23zPpX4tX1n4f+Hmr+IryK3vdPms2tLRonB8wzKUVgR94cg18PjgAV23xO8bXfjHVlMKyWOi2kYt9O04OdkEK/dBGcFveuLK5bHc1+meGvBVbhjLZvEv95VabX8qS0T6X3vbr6Hl4zEqvNcuyO5+GWt614XhuNW0bVbrTJZcLI8Lldyrzz6jrXsHhD9pzVI7v7Dqsdhq+AMMi+VI/wDwM5yfwryC2t5bGwhtpIWWVY8mOVSuT9DXO67p15dNDd6boMljcRElmV12t78mvgMxzCWNzKtV57Jt21VrLRb+h+uYjKaWEyvDx9gqjSXN7snJ31dpR2evU+zdH+Kvwr8USRw+INP/ALPuHPP2mDzAp/66cAV2tt8PfCHiGzNx4Q8RRMOp8udbhF/AYxX58WXjC8hnMOs25mxwWChXX8OldZoPjmxsitxY61d6a6kNtV2U5/4Dwa0oZxmWBatdry2+7/gHyuL4K4Uz6L5aqpy7T0a+ej/Fn1H4y+G3inSo3l+w/boAeJLb5mI9do5ry+8i8udo3Vo5FOGRhhh9RWr4B/aV8T2uYZNRsvEUQwNlyvlui+xAGfxzXpKfEL4T/EKIW+vWR0S/bAVp02gsf7rR9f8AgVfS4PjOFR8mIjZ/c/uPz3N/BrGYODr4CSqU+8XzL71r+B4pPH1o0bSbnW9bs9Gs1Jmu5RGCB90E8n8K9R8TfCW+hgN54avo9UtSNyxlgXx7FePzNc/YLL4B8D6x4v1GBrfVrgNYaZE/30Y5DSfhxXuYnOcPDCyrQlex8ZlXDOOr5jTwc4W5n8vvOI+POv2t94jt/DmkuDpOhRC2h2H5ZJOrt9ckivPEODSO7ySNJIxZ3YsxPck5JpBX45XrSrVHOW7P7NyvAU8vwtPD01pFWNUqLqzz/EtZbAq1XdMm2ybT0NLqdv5cm9funmsD02rlNaU9KavWnjpQxx1REwpBUjioz1qkYyVmPFBpFpTSL3RFIMGmipSMiojwatHPNWdyVTQw4pimpO1SzSLuiBxTDUzioiKtM5qkbMbT1NNNAqmZp2ZahbBrUtXyKxkNaFm9c1aOh7eXVuWVi1dR7lrHuY8Ma3h8yVn3kXWsqM7Ox25nhVOPMjHIwaSppkwahr0E7nyU4uLsXbZvOtmgbqOVqmwwcU+3kMcoYVLfJ84lUfK/NLZlv34X7FcUGkFLTMhppKdTaaIYVNA21qhpy0NXLpy5Xc0+HSqNwmGqzaPkYpbmPiueL5ZWPWrRVakpIz6UUMMGkFdB460dhTTkNNoFItOzHtSRnBpRyKaetIt6O5I4pV6YpFOVoHBqTS+txjdaY1Pk6001aMJrUZSrSGgdaoxWjLCGlcVGhqXqKyejO2D5kQMKYODUziomFaI5akbM6DTJ/OszGxyVrKvF8uc49aNLn8ucAng8GrGqJ8271qHudCfNG6NfQroTweU5ycYorB0y5aC4BzxnminexNubVGvPHslI96jlXvWhex7oxIvTFUwMjFcLdmfUpc0SGOrC8ioCu1qmjNTI3ou2g2VeKqyLV9hkVWlWnBkYml1KbCpLaQxSq47HNDrTO9b3PLceVnV6nD9s0tLheSBzXNOtdJ4XmFxZSWjHtxWNfQ+TcPGRjmpfcul1iZ5GDU1u2Hpjrg0icNRcaVma8ParqjfHis60fcBV+E80XKcR1k3lzba3QBLBj2rBlUq4YVr6ZJuUCqTOepHqYerW21zxWYFwcV1msW+5SwrmriMrJWU1Y78NLmQxOtK6UL1qwq5WsrnoqN0VFGGqfbkdKGTBqSHniqjI5qtMpyLhqkt2Kmpp4qrr8r1dzBI27JulagG9KwbJ8EVu2jblpS1LpvlkUbyDcpUjgjBr17wpct4u+CTRyZfVfCs2Gd2yz27ZIAHoPlH4V5hcR8V0vwT16Lw38RrYX2z+zNVQ2N55h+RVbox/IfnXo5JjngMbCqtr6ny/iFw/HiHIK2HteaXNH1RHfwzzQp9lnEEnmIVY9MbhkH2rtNFkc+dp11GYrhAC0bDkAjKsP9kjkH0rK8U6I+h6/f6NNl1gkKqxGN6Hof1rc8I6pompR2mheLpZbSa3O3S9aiHzxqT/AKmTsR0wSOAOtfteLrSjFV4Lmg1rbf1/zP4Uy7DQqTlhaj5aiel9n0cX+hzes2hhuGGO9Y80ZzwM17Pr/wAK/EV4izaXqWk3sTfddt2SPXI4/KqelfBLUJJC/iXXIYbVRueGxUoWHozOMAfQ1gs7wkYXcr+VjtXCuZTq8vJZd21Y4z4O+H31/wAYJqEkZOj6Juub2U/dZ1UlYwfUHDfSuX1O4/tLV9T1MY23t/NcLj+67ZFepfEvxdouj+H2+H3gNYYocBLy4t87IVzkqrH77nueRg15esKrGqRrtRRtUegpZc6uIqyxVRWT0S8jTPPq+CoU8voy5nF3k/M5TxxButrW5CHIJiJx+NcugIwxwo9TwK7zxhbzzeFdQW1bbPEnmxnHQgjP6Zrw/wA+4uESSaZ3yM4JxXjZlwVUzbHyxEaihB2vpd39NvxP2/w18RqWW8PRwU6bnUpyklqkrPVa6vq+h2c2oWMandOrsP4U5rIvNdCn/R7XPu5/pWbb9MCi4j4r28B4fZTh7OqnUfm7L7lb82etmHiTnGJuqLVNeSu/vd/wSHHWdQeT/WJGPRVrX02+uZFAe5lP/Aq5hhtfpWtpUh3CvoqeT4DDL91Riv8At1HyeIzrMMU/31eUv+3mWNfhZoJG3M2R3PvXvnhKXz/CujTf3rNP5mvFL1Y3s23ui8fxMBXrvw1nS48C6N5bGR1gCEICxyM+ldNaypo/NePKcqmFpy3fN+aOlkj3R1k3ts4m8+3uJ7W4ChVlicjjOcEd66zStB1zUvls9IvJfqmwf+PYq3cfD7xZnMumRWynvNdRr/7NXj42rgalN0sRKLi902vyPz/LMHmaqKphac7rqkzgb651m8ghtdQ1u6uraFiUiJIBz1z6+3pUdsqxKsaLtReFX0Fd0Ph3qbnE2taBbe0l4n9GpjfDqcHjxd4YJ9BdD/GvFwc8ly6Lp4Xkgn/LZH1WIyjiLMLSxFKcrd0zibmPIyK8l+O8mNQ0i39LYt/48a+jJ/h7rhG21vtEvD2EV9Hz+bV5T8YPg78TtU1yC8sPCsl5aw24j8yC5ifnJPQNnvXs4HMsHKov3i+87MgybHYbHxlXpSiknq07bHgsZq5YyGKdWXrmujn+F/xEtnKy+DdXBHpFn+VRt8P/AB3GN7eD9ZAH/Tu3+Fe/9aw0vto/QbM0YZFurMHqcVzeqxyR7o1kcRMclAflJ+lbOn2Gv6ezR3/h3WbdR1Z7KTH/AKDVbVWt5QR5gRv7sg2H8jXTS9lVaUkpJa99RxnOndwbV9NNDmHGDW18PrWC88c6PBc27XNublWkjBxuUc/0rKnXk45+ld78CtPabxHeakygpaWx2n/bJGP0zXTj7ewkzzMxxf1TCzrLdLT16H1HrXiH4Y+M7uU67pNrDM+AHmgCOoxjiSuY1/8AZ+8L+IrMyeF/EEtuh+YIW85c9v3mRiuOuYxk5AP1FLp97e6fMJrG8ntnHQo39Olfk2L4Vw9XWDs/P/Pc8/KPEzMsHHlm7x69vud1+RyHjH9n3xLosrXN7pF7qkeSWubSYzjH+0QOKypfEVjceG5/DGo/Crw87RIYkv7dVtroEcAlwpJPrX0N4a+K3iGxCRalHFqUI4LHh8fyrfu774X+P1WHW9Ngt7w/dMi+XIp9mXC/nXzmJyHHYRuUHdfevw/yP0DAcdZFm0VSxVNQfVxSjJ/en+DPgu58N6nplxHdXFu7WquDI9u+7YueeR3xXVT2OqNbJqHhvWZL6zYnZBcNkqB25619P+IP2d5JY3n8F+IVlBUkW95hiT2wyjb+deLal8PfFHgJZbTX9NvInkkMzylQ0WSeoZeBXzeLqYiMb1Y6ryun/l95+pcPYLJ61X2eBrPlmr/Fyzi1tbVcyfVcrXW5qfA7WviAviLStD0W9ktri8m2yWjMWg29WYp0GACa2P2lvFQ8Q+PH0q1mMmn6Nm3jPZ5RxI49iQMVu/CxF8FfDPX/AIkXKqL+6U6do6Sj75bG+RT6gFh+BrxeTcxLSMWcnLMTkk+tc860o0FB/a1t2R7WFy2jXzOeIirqkuXm0vKXVvvbb1uVSKKe60yuVM92UbMfG21ga241F5Y4/iArCHWtLRrjy5wp6GkNbGfKhjcqeCDSrWnrtrtfzlHytWUtA1ox5HFRMOamHSmMKEypxuiMU8dKYactNmURD1pkg71Iab1GKaZMlfQiHWpVPFRHg09DVMyg7Ow5hULCp6jYUkx1I3ITSU4ikNaI5Ghymrds2DVMVNE2DUTV0dOHqcskbdu2RRcJuWq1rJV4fMtefJcsj66hJVqVjFuouTVGRcGtu6j61mXEfNdtKpc+azDCOLbKlXID51s0R6jkVUYYNPtpDHKG963eqPJpvllZjGGDigVYvowr71+63IqsKadxSjyysBpDTjSUyGhtKKSimQT277WrQ++lZSmtCzk3Lg1z1V1PVwNVfAypcJg1COtaN1HkZrPYbWrSnK6ObF0vZzCiiiqOYcpoPSmin0Fp6DVODT6YacpyKTKi+gr9KjqTqKjoQp73Eam04001aMJIcpqZDVcVLGamSNaMh7ConFT9RUbipizWpG5Ep2sK05G86yD9SvBrMYVc0587oj0YVUkZ0XZ2KjfK+aKfcLhiKKaSaM5ycJNI662PmQGM1TddkhFS6fJtYVLqMeGEg6GvOZ9lT0dinMvG6mpUy/MpqHG1qnoaWsyYcio5V4p8dOZeKm9mdTjzRKEi1ERzVuVarsOa3izya1OzL/h64+z6gh7E4rW8U2+JEuEX5W5rm4mMcisOMGuxkAvtBVwMsoq90c3wyTORlXvUQHNWpFOCuOQagI5qLnRKPUs2T4bFakR5FYkXDite2bcoFA7Fxl3JT9OlMcmKbH0xTWUo4NNMiUDfmQTQZ9q5vUrfax4roNNl3xbT1qvqlvkE4pyV0Rh5ckrHLAYNTwmluI9j0kXB/GuVnu03zImeMMKhUbXq2g3LUMyEHOKExyhccy7o6pSpg1fh5GKiuY+9a3ucEocrIrVsMK3LCT3rAT5WrVsZORQmS4m4y7lrOv4N6EDr1B9CK0bdtyCmXEeaTRrTl0Z63rt2PGHw70PxwjGW8gUafqpAwFdeh/8AHhXJ+WOVZQynggjIIq58ANQik1nVfA9+xaz123ZrcOQEjuEBbP1OF/KkubSWzuZrK4GJraRonHupxn9K/ZuEMy+uYBU5P3oaH8N+L/DP9hcQTnTVqdX3kdJ4Y1HUrWxMGnate2gUfKiykov0XoKxvEOoeIr4tDqXiHU7iI9YlnZEYehAODS6LOYbgehrQ122Ur5w4UjOa9v6rRVTmcFf0R8H/aOLdHljVlbtdnGNbpCgSKNY0HRVGBT0XIq6YWuZDFawy3Mn92FC5/StvT/Afiu4tlupNPi0+1P/AC2vZ0iA/BiDXVWxFGjG9SSXqcOFweJxU+WjByfkmzlTCsheJ8bZEZGB9wRXzxf2p0/ULyyk+X7NO8fPYA19Z6jofg3Q5UbxN8Q7BRwTHpsbTMPbK7hXE38/wFsNfudRj8La14rluMsWvJhHFu9duFNeU+Lstwd7zv6H61wbwTxDzTbw0lGSW+mq9T58huYvNWOMtM7HCrGpYk13WhfDL4ka/HC+l+CNXeCX7txPCY4/++q9MtfjBeaNbSaf4Q8HeG9AtW+40dsXlUf7xYj9KxdT+InjvW4Gt9T8VX8kDf8ALJCqKPbgCvGxXiVTjph6V/U/W8F4Y5nW1rSjBfe/w/zID+zl4tsJEn8XeJvC/hy0YZJkvN7r+BA/nVz/AIVh8HNBmWTV/ilf64OC0WmWoA+gYPXI3aSOP3ksspPd3LVURdr9P0r5nFcf5nXfutR9D6rC+FeDpq9es5eit/mesW0nwG01VbR/BniDWnA66jO2wn3yTWjcfGG60uzjtPCXgXQPDyR/6tljWQj3xtHNeYaXLggZrRvIvMj3V4WKz/McSv3lV/ee3hOBcjoTXNQ57fzNv8NvwNfxD8V/iHrOPtXiS5tvazJgH/jtczf+INfvwft2u6pdZ6+ddO/8zVaePrVY8V4VSvVk/ek2feYTKsDQilRoxj6JFWaJWYsw3E9SeahaFP7g/KrzrkVA60ozZpVw8V0I7UeVJujZ427MjYNa9v4k8TWK/wCg+JNZth6R3rr/ACNZGMGpvvLW0ZyWzPMr4SlP44p/I1h4+8eqfl8a+Ifx1CU/1qWP4jfEBDkeNNdP1vXP9a5mVdrUytVWqfzM4ZZXg/8An1H7kei6V8bPiVp6lBr/ANsQjBW8iEwI/wCBVtj4maFrdl5PjD4YeHtVaTiS7to1hmHuMLn9a8gq/pkxB2Zrpw+Z4vDu9Oo18zzsVwtlOJX7yhH5aP8ACx3V34L+APiWSO30rWNd8GXTcyPdp50IPpksMV0/w7+Dd1pOkakvhbxJo3iiGWYOHtp8PtAIxt55/GvJL2PcN3Wq0Ms9u4e3nlhYHIMblefwr6TDceZpSjyVZc8fM+Mzzwfy3NMO6dKrKF/nser+IdF1bR226tpd3ZE9DLHgH8awyQeVORTfD3xk8f6KBE+qrqtqq7RbX8Ykjx+GD+tbsPxE+HfiHanijwpNol2/L3ulP8gPqUO419Hg+N8LW0rR5WfiudeCGcZfeWFkqkfxMqBqsuqyLhgD9a6K08HafrcP2rwR4s07WkP3badvs9wPbD4yfoKyNT0vVdHmMOraddWTA4zJGQp+jdDX1eFx+GxSvSmmfkua5Hj8sm44mk4vzRZ8OeJte0CYNpmpSog/5YyHfH/3yeK9i8I/FCx8SeR4e8SaIkr3jLCqiMTRSseACh4A/OvCHGfmXB9xXcfDe6h8N6FrnxBv9hj0yAw2KSDia4YHAHvkfrXDnOHwccNOtVjqluetwri81r4+lhMJN+81pv8A8Mcx+1Br1lL4mtfBWhwpaaPoCbBbRKBGJmyxKgezY/OvGpFq5e3M17eT3tw7PNPI0jknJyTmq7jIr8Qr1nVquZ/fGV5bHAYKnh1ulq+76v5sqOtQMMVbdagdacWRXpkVSxMVcMOoNRGnCrZzx3Onh232nlepArnJ42ilZGHINaeg3PlzbGPBqXxFaYIuEGQetIdtbGMtKaYOtSCkzWOqInFNqVhUZFNMynGzFpp4NOHSmtTRD2GSDvTVqTqtRdDVIwmrO5KKRhSKafSNFqiFhTDUziomq0zmqRsNFPQ0zvSjrTZnF2ZftX5rThbIrEgbBrTtn4FclaJ9HltfoWpV3LWdcx9a01ORUFxHxWNOVmeji6CqRuYU0eDUHQ1p3EdUJUwa9CnO6Pj8Vh3CRah/f2jR9WTkfSqJ4NTWcvlTBu3enX8Xly7l+63IqlozGXvQ5uxBSGlFBqjEaaSnGm00QxRU9s+1hVcU9Tg0pK5pSm4tM1T88dZ9zHtardpJuXFF3HkZrng+WVj2a8FXpcyKHVabTl4bFNcYauhHjNaXClU0lFAkxxpBwad2prUFPuPFRuMNTlNEnTNJbjlrEbTWpRQelUZPVDaepphoWmRF2ZZQ0jimoaeelZdTtT5okLCiFikgINOcVGetaLVHNL3XctXqgneOhGaKEPmW+O4oqU7Gk4czubVs2GrVdfOteOor6PuP2ffh4s5C3evxDt/pCHH/AI5Th+z14PYf6P4i1qPPZmB/ktaPKcQu33nJDxAyiTV3Jf8Abp8uL8rYNEy/xV9Jz/s36L5n7vxXcqP9qEk00fs4aPj5/FtyR7Qms/7LxPY7Xx7krV/aP7mfNqVKORX0jb/s5+GQ377xPfN/ux4/pWtafs4+CWA365rD/wC6yj/2Wk8oxD6L7xx8RMlh9p/+As+U5VqtItfXkv7NvgXbxq+uA+8if/E1zmtfs36Bhhp/im6gPbz4S4/QCrWVYmPT8TCfH+S1X8TXrFnzCRzXV+D5xJBJbOeoxiu91r9nfxPbRs2k61pup46Kf3BP/fRrm7b4b/EDQr4Gbw1czjPP2ciUf+O5rOWEr0/iizpo8Q5Xi1anXjfzdvzOT1OAwXroR3rOmXDV3Xi3wv4lV0m/4RfWeeuLOQ4/Suek8P8AiFl58OawPrZSf4VzypzT2PYpYzDygvfX3owx1rRsXIxmnNoGvA86Dqo/7c5P8KntdB8RZ+Tw9rD/AEspP8KXJPsarFYf+dfei0nK5p0o3L71oWXhnxdMB5fhHW2z3NnIv8xWva+AfHlwP3fhG/Gf742/zFNU6j2izOpjsJD4qsfvX+Zz2mzFHArblRZocjnita3+EHxMnYND4ZCf9dLpF/nXUaL8FfiLIoS8TS7Mf7U6yY/I1vDC1n9h/ceViM9yym7vER+9HkOo2+CeKzNuD0r6NX9nXVLjbJqXiy1jX+Jbe3bP55rasP2cfBKoDqGsa1cyd9kqoD+amr/srET6WMHx9k+HX8Ry9E/1sfMUH4U+ZQR1H519fab8CPhzAoH9mT3GO80gJP5CtRPgx8NlH/IsWjfXNUskrd0c1TxQyxP3ac393+Z8UxYDYyM/WpZI9ydvzr7Sb4N/Db/oVLI/gf8AGqV78EvhvMpA8PLD/wBcmxV/2NWX2kcz8S8tm9aU193+Z8WSR7XqxanDZFfU+ofs6fD2Vi0d1rVo3ok6lfy21jt+zl4dEn7nxPqSp6Ec/wAqh5TiF2OqHiBk895SXrE8MsZPlHNWpSu3llH419BaV+zv4Jj2teaprV6w/hMwVD+G2uz074PfDiziCDwvZTkfxzLuY1cMorvdpHNX8RMrp/w1KXyS/Nnx6t3JYX1tqllJ/pFlMs8eGxnac4/HFe++KNFvvGD6X4s8NWYu4dXtEe68sgJBMoAYE/XP5Vv/ABl+HngTR/hxrGqWPhewt7qCHdHLEmGU56ivNYPhP8VD4E0yHw/4kF3pd3bpdLZJN5KoZFDEfMeTzXp5TicVkteUqcee62R8txfhcn49y+l7ep7BxnZOXpd7XX32Nq58FyaKUn8TeKND0SA8nM29x+GKmk8SfDCztJI45tS8UzRj5WgXZGT74I4/CvINa+GPjrR3P27wrfXDDq0LGfP/AHzmn6LDqlk4ivdD1e27YexkH9K6MXxXmVZ2tyfI4sn8IOGMNBTdX2z9Vb7tTq9b+MfiSHEPhfQ9J8NRAFS8cKySsPcleDXmWva94g1iV21jXdSvQ5JKSXDFPwXOBWv4iSOKQs8c0ef70ZFczcXFs2cP+lfL4nFV60r1JNn69k+R5XgKaWFoRj6L9dxsUUQXCxqPfHNNlWkS5hHV/wBKV7i3P8f6VzHttLoQbeanhOGqMyRHkSJ+dCOmf9Yn50DTRfddyiqEqbWNX4JotuDLGP8AgQqG6MW7IljP0YVLNlZoWxfa4rorbEkWK5WOeGNuZB+Fb2kXYkwsUVzL/wBc4Wb+VXFnHVSWpFfQ7WNZsyYOa6q50nWLtd1n4f1mcn+7Yyf4VY034bePNWx9m8LXiZ6ef+7/APQsUnQqSfuxZcc2wlCF6tWK9WjiKjda9Ys/gB8SppQJtNs7ZD/E13G2PwBroLP9mfxNMoNz4g0+2Pp5LP8AyNawy7FPaDODEcY5HSXvYmL9NfyueBMtLEccV9CH9lzWT/zOFj/4Bt/8VUb/ALMWoQt++8aWi/7tk2f/AEKuhZZiv5fyPJq8b5E1pX/CX+R8+3CcZqqa+jh+zbGB+98agn2tG/xqGb9m+0HTxoAfezY1ossxP8v5HFLjjJf+fv4P/I+dxT4m2SBq93l/ZvlZv3Hjiz+j2L/41C/7N2rj/V+LtMf/ALd2H9aP7NxP8pUeNclf/L78H/keSK3mRfWqUq7WIr3C0/Zy8RY2jxVpWPeE/wCNXG/Zj8SSYJ8T6d/4DN/jUPLcT/IdNLjTJI7119z/AMj5+YVBIK+hj+y94j/6GjTv/AZv8agl/Zg8QjOfE1ifpaOf60Ry7E/yk1eM8ja/jr7n/kfPsLyW86z28kkMqnKyRsVZT7EcivRPCfxk8YaPDHZalLD4h01fvWupIJS30dgWFdq/7Muuqfm8TW34WMn+NLF+zPqmf3niy3H00+T/ABrqpYXG0nzQTT9TwsdxBw1joOniZRmvOLf6DbDW/hj4xTZDczeDdXdclLht9o7nsGJyPyrO/aE1S30fSNC+HWl3STQWcQvNQkiOUmmcAqQfb5vzrfH7Mlxsy/jCIAd/sEn+NYl58JrPwf8AE/wRpeqahFr1nrl0ySIYSgCqyjByec7v0r1MXjsyxGGWHrvS61Pk8myfhLL81/tDL5e8lJ8tn0V9LrsmeOKwx1pa+wZPhT8M5ZHQ+GTHhiP3cgHeq1x8E/hnL/zDdSi/653Cj+leU8mrdGj7Cn4lZa/ihJfJf5nyG4qCQV9azfs//DeZT5dxr8De1yhH/oNc7rP7O3h8hv7O8U3UB7CeEv8AyAqf7KxEe33mn+v2T1d3Jeqf6XPmZhSCvc7n9ni5Rjs8Z2TL72T5/nSWfwDtY3/0/wAWrIvcQ2rL/PNNZfiP5SJ8YZQtVVv8n/keJQOY5AwrqIWjvdOMbMM445r2fTfgv4DtmV7mXVr5h1BmVUP4ba7jw94A+HdthV8JWcp/vTfMT+tbRyqq92jzq/H2Xx0hGT+SX5s+N7hPLmZMjg0imvs/XPhx8P5MyL4N01Se6KR/WufHw5+Hwf5vC8H4Gq/smp/MjJeIWDv/AApfh/mfKRwajavr6H4dfDoj/kU7U/Worr4Z/DuRf+RYij942xSWU1F9pFPxCwT/AOXUvw/zPkWkNfT1/wDB/wCH054stTtz/wBMrhR/MVmzfA7wW6nydU1eI/7bq38lqXldbyNocdZbJe8pL5HziODTZF5zXvd38C9DB/c+JZ1/3oSf6UyL4EaVJESfFTkjsLdqX9nV+xp/rllUl8b+5/5Hgq1KOle5xfBTw3C+LnW76X/rmu3+Yra0r4S+Arc5kh1S7P8A01nXH5bar+zKz7HO+N8thtzP5f5nzi1RNX1lH8PPh+ke0eGIH93OTWTrXwt8BXikLpd1ZH+9bShcfmDV/wBl1V1RzvjvAzdnCSXy/wAz5fNAr2/VfgppLMTpviGaAelxCXP5jFZ0PwTAf994qg2/7No+f51DwFbsdMeLMsavz2+T/wAjyWM1ftX6V67B8F9F48zxFcN/uxEf0rZ0r4IeGZJB5viC9x/spj+lRPLa0lsdGH43yylLWT+5njMbVI2COcV9O6L8Bfh2FR5rzW7px285VU/htrudJ+Enw0toQn/CK21yf71x8xrFZLXb1aR6NTxOyynG0YSl8kvzZ8OzoDms+eP2P5V+gyeAfBVkv+heE9Jjx0/c/wD16zdT8P6KgIj8PaUv0h/+vXXTyicd5Hz+M8RsPVfuUH82j8/nXa3f8quK6T2W1mAdOnuK+wtc8O6OwY/2Dpv/AH5/+vXP6fo3hy3v8XHhrSZFbg7oT/jWzyyX8x5tPjqkm70Xb1R8nZANOzX1Zr/g7wpBP58PhbSQjc8RHH86r22l6JAB5Og6ZH6YiP8AjTWWy6yJlxvR+zSf3o+WsH+635UhyP4W/KvrIeSgxHZ2qD2jFQXCW8q7ZrG1kHo0dX/Zv94wfG2v8H8f+AfKeRSg19L3Xh/w3dHNz4b0yQ+vlHP86qjwd4NY/N4asx9Af8ah5bP+Y6Ica0PtU3+B8820m1utaJKunUV75B4P8Gq4P/CMWB/3lP8AjXc+FvCngGWIJJ4K0V29WiJ/rWM8pnJ35kehh/EHDUouLpSa+X+Z8c3KhXzkUxvmXNfZnif4f+CDEWh8G6OnH8MR/wAa5GDwX4LYtFL4V0/PqqkH+dWssn/MjmlxzhXJ/upWfp/mfLoNLX0XqHw98Feaf+JK0Y/6ZviqMnwz8Euc/ZdRT2Wdf8KHl1Tugjxng3vGX4f5ngYNKa97j+GPgnPNvqR+s6/4VJJ8K/BEi8RarGfVbhf/AIml/Z1XyNVxngNmpfd/wT5+70/qte2Xvwe8OOP9E1a+gP8A01Af+QFZDfBiYyYt/E9qV7b7Zh/WolgKy6HTR4ry2W82vVM8l706vUpvgxdxSDzfEtmB6rbsf61dtfg/pu39/wCInY/7EBFCwVZ9BS4oy2P/AC8v8n/kePEUlezyfB7R8fL4gmH1iNVJfg/Yg/L4jI+tu1V9RrdjP/WnLX9p/czyZDUw6V6afg7uP7nxPAD/ALVq3+NOPwW1plzba1YTfUbP5ms5YKt/KdlHijLHo6tvk/8AI8uNRMK9Sb4LeKQf+PrTsevnL/jSr8FtZxm41qwh+il/5Gpjg638pdXiLLEv4yPL7d9re1FesWvwetYz/pniMSHuIoGX+dFaf2fWfQ5Vxdl0Pd5m/kz7Lv4w6iVR1qK3NP0iYXVlsPUCmquyQrXvH5KWpV3IGpi9Kmi+ZCtRY2sRQBDIuGzVyyk5FQuuRTYCUegDc27krK1K36mtOzbcopLyHchoA4y8hwx4qG3muIZBsnlUezkVsX8PJ4rIlXa9AHU211cT2PEpJA781RF1c5Klx/3yKNBlz+7PepL6ExzZ6A0AVZpp/wDpn/37FQx3lzG/Dqv0UCrbplapzR4NAGpa3ty+N0zn8avpJIwz5r/99GsOzY5FbFscigAnEhH+sc/8CNV4jtkrQZciqkse09KAL0YDJmmsmDSWTcbTVmSPigBLY81ZqtGNrVZoAKRlBpaKAKs8XFUmjw1a5GRg1VnioAgt/vVoL90VSjGGq5F9ygDhf2gOfhF4g/69jXJ/ErxJrvhX9nzw1q3h6++x3i29ihfy1fKGHkYYEdhXW/H/AP5JHr//AF7GuA+N4z+zT4d/642H/omvOxcnF1Gt+X/M+z4fpU60cJTqJOLrO6ez0icXpX7QfjqxiH26w0zUjjksTGT/AN8it7T/ANo2S4IGr+DQ3r5Db/8A0KvDZFx+QpsPytXgRzHEx05j9dr8GZLWvL2CT8m1+TPphfjF4EurXz7zwfedOQ1lC39azZfjT8JUbD+EJM/9gyH/ABryDRJt8ZibuKz9YttsjV0PMq3LfT7jxafBeWe0cG5r/t5ntDfHL4SL93wXO300yD/Guw+GHiz4f/EZtSj0fwhBAdPCNL9r0+EBg+cY25/umvki4jOa91/YvH+l+Lv9y3/9qVtgsfUrV1CSVn5HncT8KYLLcrqYqhKXNG1ryb3aR7Le+D/CFyCJfCuknP8AdgVf5Csef4Z/D+Zv3nhO0/4DIw/lXbuvFQsvNe86NN7xR+TwzLGU/hqyX/bz/wAzlLT4WfDxWBXwvbA+7sf51rW/w38DwgGPw1p//Aowf51tQHBFaURygpKhSX2V9xcs2x0laVaX/gT/AMznV8K+F7b5YvDGj/jaIf5iuH+IfxI8FfDzxHFoN14Ukmu5LZbhWs7SIIFJIA5IOflNesyoGHTmvk/9rA4+MNn/ANgmP/0OSuTH1Hh6PPBanvcJYOOb5ksPipScbN7vod3J+0NYiM/2d4T1ADsJAqj9DXPX37R3iXey2/hWwiXs0s75/IV5RZPkAGo9Rh53Yrw5ZjiWtJH6tQ4LyWE7So39W/8AM7HWPjz8SLhi1re2divpHAr/APoQrntQ+L3xGv8A/j48Szf9s4kT/wBBArmJ061nSLtauKeMxD3m/vPpsLw3lFNLkw0Lr+6jYvvF/iy63NL4l1Xn+7cuv8jX178DZLi9+C/hu4u55bid4X3yyuWZv3j9SeT0FfE7dDX21+z2u74JeGh/0wk/9GvXp5JUlKtLmd9P1PhfFDB0KGXUXSgo+/0Vvss6G4jwTVKZOK27qLjpWZcR4zX0x+HmU64agAelTTpzUQoAs6UqteKrDgg18m6v8TfH0Wu6pbxeJ7pIoryaNFCLwocgD8q+s9N/4/UPsa+Gdef/AIqbWP8Ar/n/APRjV4+cVJwjHldj9I8OcJQxNeuq0FKyW6v1Z0UvxL8fbvm8T3p/ECqk/wAQ/HEgO7xPqP4SEVgSjcu4VXbpXz/1ir/Mz9fWT4C2lGP3I1Lrxl4umzv8S6qf+3lh/WqT+I/EjHLeItXP/b5J/jVKQVC3WrVab6nNPLsNB6U19yOj8K69r8nijSI5Nf1Vka+hDK15IQRvGQRmvpn41qB8bvhWFGB9vn6f76V8qeFDjxVo5/6f4f8A0MV9VfGg5+N/ws/6/wCf/wBGJXrYKTdGV31j+Z+fcUUoU8yoKEUvcq/+ks7tztuZP99v51ZRsrVe6XFxJ/vt/OliavfPyIsq3NRXSBhRnmpB8y0AYl5D14rKuEINdHdxdax7uLrQBnLwavWMmyQc1Tddpp8LYNAHUgCe2x7Vz99CY5DWvpU2VCmk1a33DcKAMa3arJGRVPHlvVuJsigCtOlQEVoSrkVTlXBoApzrxUED7JcHoauSDiqE4waAFv4f4h0qvA2DitCIiaDaeorOlUxymgDRhbIptwmRUVq/SrbDctAGLcpzVNxg1rXSdazZlwaAI1NaWnTbXHNZY61PbybXFAHoWh3XygZrqbKbIHNed6JdcgZrsdOuMqOaAOi3ZWqF9biQHipI5cinbgTigDk9Xscg8Vw2t2Jjcso5HNetX9sHU4FcfrthlW+WgDmoNt/phib76CuedTFKyN1Bres82l/tOQjVV8R2vlz+ao+VqAMwdKjkFPXpSOKAK560g605xzTaAJFNbXh+8MFwozgZrDQ1Yt32yBhQB6kwW8sc8HIrhdWtmtb0tjAJrp/Ct6JoRGzdqZ4osA6F1FAHIahFviEgrL74rciXcjRtWTeRGOU0ARipo2qBeakXrQBKwyKibg5qZTmmSLQAy4AeLPeqsZwcVbXoVNVJF2uaAJhyKhlXmnoeKHHFAEKHDVftXHA4rPYYNT274NAGuAGXoKglUe1PgfctLIvFAGdOneip5lyKKAPW/D1z5UwXPBrfvI/mEi9DXH2blJAa7GxcXNkB3AoAdbGluUw26mQfK2DVt13xetAFUdKjdcGpVGDildeKALFhJgitVlDJWFbttetq2bdGKAMnUoOuBXP3kOCa7K9i3oTXP30PXigDP0yQxzKfeuiu4xNbCQVzQUpJXSaNIJoPLJoAoIvY1FPFwavXMXlTGmSJlaAM6EbWrXszwKzmjw9XrM9KANNVyvrUU8XFWLbtUkke4cUAZ0PyvWmvzIKpOhU1atmylAClOakHSiigAooooAKCMjmiigCBo9pqWL7tKRkUoGKAOD/aA/5JFr//AF7muE+NI3fs2+HR/wBMbD/0TXdftBf8kh1//r3P864b4zf8m3eHP+uNh/6JrzcZ/wAvP8P+Z9tw7/zCf9fv0ifPcycfhVbGGrUuotoB7ECqEq85r5WSP32lO6L+lTbJVrY1SETQCQDqK521bawrptPcT2pQ8nFa09VY8/Frkmpo5O8hwTXtf7GK4vfF4/2bb/2pXk+qW+1yMV67+xwuNS8Xj2tv/aldWWq2Lj8/yPC41qc/D9d/4f8A0pH0Gy8VAy1bK1HIvFfWn88lZeGq/bN8uKpkc1Yt2w1AFqvkr9rTj4vWZ/6hUf8A6HJX1rXyX+1sP+LtWZ/6hUf/AKHJXl5x/uz9UfeeHP8AyO4/4ZHndi/StCZPNhPrisawfBxW3bnK4r5mGqP3DELllcw7iPDEVnXcfet/UIcMeKy548qaznE7sPVvZmQehr7e/Z0Gfgr4a/64Sf8Ao16+JJl2k19ufs5/8kV8N/8AXCT/ANGvXq5F/Gl6fqj898Vn/wAJtH/H/wC2yO4nj4rLuouTW4RkVTu4uK+pPwc5ydOTVNhg1sXUXJrOmTmgB2mf8fa/Q18J+IzjxRq//X/P/wCjGr7s0z/j9T6GvhLxN/yNGr/9f8//AKMavEzr4IfM/T/DL/eMR6R/NkUTZGKbIMNUcTVO3zJ7ivnWftFNldxUDirJ6VDIKcWZVoFrwv8A8jTo/wD1/wAP/oa19TfGNs/HD4W/9hCf/wBDSvlnwz/yNOj/APX9D/6GK+ofjGcfHH4X/wDYQn/9GJXuYD+DL1j+Z+W8W6ZnQ/wVf/SWel3I3Sy/77fzqBeDUxbdNJ/vt/OopBg5r6A/H0PzT4m5xUI6U5DzQBNMu5ay7yLg8Vrr8y1Vuo+KAObuY8Gq4ODWrdxc1mzLg0AaGmTbXHNbpAmgx7VydrIVcV0mnTbkFAGTf25VjUEDYOK3tRg3ruArBmQxyUAWx8y1XmSpIHyKfKMigDNkWqVwtaky1RuF60AU7WTy5sHoak1GHI8xarTDBzWhbMLi2KdwKAM63fBrSibctZkqmKYirtq+RQAtynFZdwnWtuRcrWdcx9aAMlhg0gODUs64NQ0AaumXGxhzXYaTdZA5rgLd9rV0Wk3WCOaAO/tpsqKn8zkc1h2FxuQc1oLJkdaANONhIuDWZq1oGU8VLbzYarUu2ROaAPNNftDG+9QQQar3UYvNLz1ZRXWa/ZB0Y4rlrH91O9u3Q0AcpyrlT2pT0q5rVsYLtvQ1TXpQBE4qM1O9QtQA0dalU1FT0oA3vDd6YLhRnjNd/wDLeWfYnFeVW8hjkDD1rv8AwpfiSMIzUAYeqWrW10SBgZrN1KASR7xXceIbESRl1WuVaPho2FAHMcq2DUgqfUYfLkJ96rryKAJozUhGRUCdasr0oArMMGobkZ+arcq1BIvy4oArIeak61CeGqZMYoAhlGKbGcNUswqHoaANK1kq595ayYHwRWlC2VoAZItFPkFFAHfRcEV0fh+42sFJ4rnQOa0dNl2ODQB1Nwm2QOOhqeDkVHCwnth606DhsUANmj2tTauzpvTPpVPGDzQBGV2nNaGnyfw1VK5FOt2KvQBrMMjFZGoQcmtZTlQahu496ZoA5S5i2tVvR5fLmHpUl7D1qrBlZM0Ab+oRb0EgFUV6YrSs2E1rg46VSljMcmCKAKssdLb8NVlkyKgClXoA1bQ8CrNUbNulXqAI5Y88imwfKcVNSbRuzQAtFFFABRRRQAUUUUAFFFFAHA/tCf8AJIPEH/Xv/WuG+M3/ACbd4b/642H/AKJruP2hf+SP+IP+vf8ArXDfGj/k2zw3/wBcbD/0TXm4z/l5/h/zPtuHdsH/ANfn+UTxRY/PsiB95Ky5l5rW0t8ThT0YYqvqtv5NwRjg8ivmZLS5+4Up8tRxMyPg1taNPtkFY7DBq1ZvtcGpi7M3rw54WNrV4Nw3gda9O/Y/Tbqvi7j/AJ9v/aledoRcWfuBXpv7Jsfl6v4s9/s3/s9elgV/tUH6/kfEcV1H/YdeD/u/+lI99ZaiZanpGWvqD8JKbr6UR8GpnXBqPHNAFpTlQa+UP2shn4tWf/YKT/0N6+rITxivlX9q7/krdn/2CU/9DevMzf8A3Z+qPuvDp/8AC1H/AAyPJoiUkrbsnyBWNIuDkVf02TnbXy0HZn71iI80bmjeRh4sisWZMEiugTDJisu+h2uauaOXDVLPlMC+jwrN7V9pfs5/8kV8N/8AXCT/ANGvXxvfpm3k/wB019kfs6jHwW8Nf9e7/wDo169LJFavL0/VHw/ihLmyyj/j/wDbWegU113LTqK+nPw0y7yHrWTcR4JrpLiPcuRWReRdaAM6xXF6v0NfB3ib/kaNX/6/5/8A0Y1fe9mv+mr9DXwR4m/5GjV/+v8An/8ARjV4mdfDD5n6f4Zf7xiPSP5sojrU0LdqgpynBr55n7JFkrDBqKRanPzJmo26VKNpK6J/DK/8VVo//X/D/wChivpz4zcfHD4Yf9hCf/0YlfM/hkf8VXo//X/D/wChivpr42DHxw+GP/YQn/8ARiV7uXfwJesfzPyjjFWzSh/gq/8ApLPQ1f8Afyf77fzqdhuWqO7FzJ/vt/OrsTblr6E/HUR9DR3p0i80ygCzC1OkXcKgjNWl+YUAZd3D14rHuo8ZrpbiPINZF7F1oAxPutWtpU/IFZ06YNLZyFJBQB1qYkjwaydRt9pOBV2xm3KKmu4xJHmgDnE+VqtIdy1HdRbWpIWoAJV61RuFrSbkVVnSgDFuVplhMYpwOxq1dJ1rNlyr5FAGhqsPSRarWj81ft2FzZbepArL/wBXMVPrQBrody1Bcx8U62fIqaRcigDDuo+TVFxzWzdx+1ZUy4NAESnBrQsJ9rDms5qkhfBoA7XSrrIHNbsUmVFcPplxhhzXT2c+5BzQBqCTa2c1chnyvWshmp8E+DigC/dhZFIrj9atTDOJlHQ11EkuVrO1FFmiIoA5bXLdbm0Ey9cc1zAyCRXaxR8Pbt07VymqwG3u2GOM0AVj0qFxUw5FNcUAVzTl60NSDrQBKDW14evDDcKN3esNTU1vIY5A1AHrds63lp68VzGr2hhnLAcVc8I34dFRmFaut2gkiLrzQBwGpRB1PrWGPlYrXS6nH5TnPSsC9j2ybh0oAatTxtVdTxUiHmgCwwyKglWp1ORTZFoAzZl+amoannWq3Q0ATHkVXcc1Mp4psg4oAbG3NaFo9Zq8GrMD4IoA0zyKKbE2RRQB6KyVJana9PkSmKNr0AdPo0/AU1pSJtcMO9c5p0hUjmumtmE0IHegCaD5lxVaePa/Sp4flapriMOm6gCitIRg0/BpdooAt2rbo8elTHkYqpana2Kt0AZt7DyeKypY9r10c8e9fesq7g6mgCTSJdrbD0NXbyLcNw6jrWPbkxyCt2JhJED6jmgCko4qKWPnNWzHtekkjytAENucMK0RyBWaoKtV+E5SgB9FFFABRRRQAUUUUAFFFFABRRRQBwH7Qv8AyR/xB/17/wBada+EtI8afCLw5o+tRyPbDT7SYBGwdwhGP5mk/aF/5I/4g/69/wCtdB8Ov+SfeHP+wVa/+ilrlcVKvJSWll+bPehWqUMrpVKbtJVJWa/wxPObv9nvwvnzNO1bV7KQcqFlUr+I21g+IvgTr0sBOm69ZSsv3RPE24/iOK+gqKiWX4eX2ToocYZvRkpe2vbukz5Gvvgr8S4WIi02xux6pcKn/oTVnzfDD4lWgzN4SkIHeO7jb+Rr7JormeT0OjZ7cPEjNFpKEH8n/mfH2n+HPF9q3l3fhfUIx3IG7+Venfs7Rtoep+I5NZjOlCcwCI3Z8rzMb87d2M4yOnrXudeHftWW63EHh9W3ELJMRg47LSeEjg17aLvb/hjSHEVXiOf9nVIKCqbtXdre9s/Tuezw6jp83+pvrWT/AHJlP8jVoHIyORXwhPHPbuTb31/Ce3l3Tr/I1D/bXiWBv3HinXIwOg+3SEfzrH+2kvih+J6D8MZz/h4hfOP+TPvN1yKiKN6V8MR+MPGkYwvi3VvxmY/1qOfxf40fr4u1f8J2H9ar+26f8rM/+IXYy/8AHj9zPu2NWVs4r5S/aymjh+LlmZG2j+yY+3+3JXmUnibxaxy3izXPwvZB/wCzV9HfstWlr4j+HtzqHiK3i1m8TUZIluL9BcSKgRCFDPk4yTx7mplio5ivYRVuv3G9LIavBklmlaaqJe7ZaP3vNnzX9oikGEErH/ZiY1Zsob5nBh03UZf9y0kP9K+6Y/DugRnMeh6Yh/2bRB/SrlvZ2tv/AKi2gi/3Iwv8qlZJ3n+BrU8UVa0MP98v+AfGGnaT4hukHk+HNVb/AHrZ0/mKu3HgbxvcIDD4UvGPvIo/nX2TRW6yeFrOTPJl4j4rmvCjFfNv/I+KZvhr8QZI3X/hErn5gR/r0r374W+KvD/g34d6R4d8SapbabqtjCUubWRwXiYuxAOPYg16xXxn8c7SKb4veJWaGNm82PkqM/6tazqUVlq9pT1b01O3BZjPjWp9RxiUIw9+8d77db9z6IvfjX8NbM4m8RIT/wBM4JH/AJCsTVP2hvh9bKTZXF5fH0S3dM/99CvkW5i8qUrtA/Coq4JZ5X2SR9VQ8LcpVpSnOXzX6I+npv2ntDDFY/CupSDsTOgzWZd/tKwSE+T4Qf28yZTXzpTlrF5vin1/A9OPh1kUFpTb/wC3n/me5z/tKXULGSPwjaAjpuc/41Y/4UBpurImtz+JpbaTU1F6YhFkJ5vz7enbdivny+X9yxr7q0kf8U1on/YMtv8A0UtelgJvG8yr62PieLcPHhdU5ZX+7c7p9b223v3PE5f2ctOwfK8YEH/agY/0rPl/Zt1BmP2TxlprDsJLaQGvfz1o716Ly3DP7J8fDjbOof8AL770v8j52n/Z08aQ8W+oaXdD1Dbf5mqg/Z5+IDPgpYKPXz1/xr6dt2GegrQTay9BWLyjDvozvh4iZzFWbi/l/wAE+YNJ/Z88ZWOr2OoT3umoltcxzON+ThWBPf2rufjO6zfGr4WSrnD305H/AH2leu3UYIPAryP4vLj4w/CbjreTf+hpWjwtPD0modWvzOOGeYvOMdGeJabjGpaytvBnbzcXEn++386s2z1WuuLiX/fb+dLA+DXoHyKNIjcKhIwakibK0SDvQAxTzViFqrd6kjagC2y7lrOvYeDWjGcimXEe5TQBy13HgniqJ+V63L6LBPFZFwmDQBpaZNwBW1G25a5axk2vit+1kyooAjv4eprJYbHroZF8xMVkX0OCTQAxGyKZKvFRxNg4NSnkUAZt2nWsm5XrW7crkGsi7XrQAmkTbJ9jdDT9Vh2S7x0NZ6sY5Q3oa3JALqyDDkgUAUbSTpWgh3CsZCY5NvpWjbSZFAC3KZBrJuo8E1uSDcKzbyOgDGkHNNQ1POuM1W6GgC/aS7WFdHpdz8oGa5KFua1tPn2sKAOtEmV61GZNpqpBNlKJn4oA0459y1DLLzzVGGfBxmluZOM0ARXOFmEg9ayfE1rvhE6ir8km4daeoW6s3ibkgcUAcShpzjin3sJguWQ560zPFAELio6meoiMGgByU8GoxT6ANvw3emG4UZ4zXpdm63VoO5xXjsEhjkDA969D8H6jvRUZqAKfiiyKqzBelcfN+8Qr3Fer69Zie2LAZyK8q1SJrW9dDwM0AUl4ODUoqN+TuFPQ8UATxtUh5FQKeamU8UAV5l61SlXBrTlXiqUy0AV0NPPSoz8pp46UAROMGpI2psgpqGgDTtXyKKrW74NFAHsjrUDpzV0rkVFInFADrNsEV0GmTbSBXOQfK1a9k/SgDomXIDipYuUxUNi++LaamQbSR2oAqzJtahFzVi4XIzUKCgAVdrZq2OQKiKcZqRPuigBaguYgwJFT0UAYk0W1qvabJxsNOuocjIqrFmOQGgDTddw96Avy4pUbcoaloAqzRYOakt+OKlYbhiogu16AJqKKKACiiigAooooAKKKKACiiigDgv2g+fhB4g/69z/Ot/4df8k+8Of9gq1/9FLWD+0B/wAki1//AK9jW98Ov+SfeHP+wVa/+ilrmX+8P0X5s9mf/Ioh/wBfJf8ApMTeooorpPGCiiigArxj9pkjd4fU/wATzfyWvZ68P/alk8u58L+8s38krjx7/wBnl/XU+j4SV83or1/9JZ4jqkO124rCukwa67U4w8e+ubvI+tfKVIn9A4KtdGUetMccVNIuDUZrA9dMqyDrX1N+xv8A8kuvP+wrL/6BHXy7IK+of2OePhbef9haX/0COvTyf/efkz4TxH/5Er/xR/U9sooor6s/n8KKKKACvkb4vosnxa8S/wDXaP8A9FrX1zXyJ8VW/wCLzeJkPeaMj/v2teVm/wDCj6/5n3/h5f8AtCq/7j/9Kieca9a7W3gcVhkYNd3rFoJIDxXF3cRSQjHQ18rVjZn75l9f2kLEFAoorE9AS7GbZjX3Zpaf8Uvojdv7Nt//AEWtfCc3Nuwr720aPd4Q0Nv+odB/6LWvoshes/kfjfixG0MN6y/JFNhTKmlXaxqI9a+jPxgfE2DWhbvxWWDg1btnoAuzLkGvI/jGuPjF8JP+vyb/ANDjr1wHcteUfGUf8Xl+Eo/6fJv/AEKOufFfw/mvzR7OQq+M/wC3Z/8ApEjrr1f9Il/32/nUCnBq9qSYuJf99v51Qbg10HjF22kq394VlwPg1owtkUANYYNCHBp8g4qHoaALkDVZI3LVCFqvQtkUAZt/FweKwbtME11d5HuQ1z99HyeKAMcHY+a2NPmyBWVMuDU1jLtYCgDo0eoruIMu4VHDJkCrMbBk2mgDAuEMb0qNxV3UoeDWUrbWxQBLNytZd4vWtNjlaoXYzmgDGnGGrR0O4GTC3SqVyvJqG3kaOUMOOaANHVbcxvvUVFay4IrVG28s898ViOphmKn1oA2I23LUFymQabaSZAqxINwoAw7tME1nuMGtu8j4NZFwuDQBGrc1bt5CpFUhUyNQB0NlcZUc1cLgisGzm2kVpJLkUAOlk2tmpBLvjxVWc8VBHNtYg0APlk2sRUlhdeXOM9DVC8fnNVDNgg5oA0fFNqOLiMcHmsBTXVW8i3+mNGeWArlp42hmZG7GgBGFRuOalHSmuKAIqctNpy9aAHGtrw1fGC4UZ4zWNjilgkMcoYUAe2abIt5ZAdeK8/8AH2mGOUyKtbvgfUtyqjNWz4tsFurIuFzxQB4sGwdrVIh5qXVrVredhjvVWJqALq9KkQ1DCe1S96AJCMiq0y1ZU8UyRaAM2ZajU1anWqjcNQArVH0apB0qOTrQBPG3NFRxmigD3aPlaGWlRdrEVKFyKAKZXa1XrRuRUMiUsJ2tQB0emvyK0qw9Pk5FbaHKg0AKRkEVWxg1ZqORf4hQA9Pu0tNj+6KdQAUUUUAB5FVJ4cHIq3SMMjFAFe0bHymrNVyuxs1YHIoAKRhkUtFAAOlFFFABRRRQAUUUUAFFFFABRRRQBwnx/wD+SR6//wBe5re+Hf8AyT/w7/2Crb/0UtYH7QBx8Itf/wCvc1v/AA7/AOSf+Hf+wVa/+ilrmX+8P0X5s9mf/Ioh/wBfJf8ApMTdooorpPGCiiigArwb9rRtsvhY5/5az/ySvea8D/a6+94X/wCus/8AJK4sx/3aXy/M+o4MV86o/P8A9JZ5lCwmtSO4FYl/FtYjFaOlzc7expuqxYJbFfMS1ifuNJ+zquJzFwnJqq1ad1H1rPkXBNc0ke5SndFeQV9Pfse8fCu9/wCwtL/6BHXzG4yK+nP2Pv8Akld7/wBhWX/0COvSyf8A3n5M+K8R/wDkTf8Ab0f1PbEOVpahibnFTV9Wfz+FFFFABXyF8Yx5fxj8QS9jLHn/AL9rX17XyV8Z493xS8QNj/lqn/ota8rN/wCCvU++8O3bMan+B/mjG2LNb/hXG+ILTy5i2OK7DSJN8e09elUfElnujLYr56pHmjc/YcFWdGvys4BhtOKSrF1GVY1XrhasfVxd1cZL/qzX6BeGU3+C9FP/AFD4P/Ra1+fs3+rNfoT4MG7wXoo/6h0H/ota+gyHefyPx/xZ/h4b1l+hm30e1jVE1uanDyaxZBtavpD8VG9qdE2DTaToaANOB8ivMfjL/wAlm+E3/X3N/wChR16Jbyc1538YPm+MfwnP/T3P/wChR1zYv+H81+aPa4f/AN8/7dn/AOkSO81OP99L/vH+dZEowa6PUY8ySf7x/nWFdphjXSeKVVOGq7bSVQfg1LBJzQBrfeWoXFOgbIFEooAbG3NXbd6oDg1YhbpQBek+ZaxdSj5Na6NkVT1GPcpNAHM3K81WRtr1oXS8ms+UYNAGtaS7kFXYZMNWLZS4O2tBX4oAv3KiSOuevUMchrdhk3JiqGqw7kLAUAZiycdahn5Bpm7axU0SMNtAFC5HWqT9avz9DVKQc0AaGiXWyTy2PBqbXLfGJUHFY0T+XIGrprdlvLEqeSBQBjWcnI5rTjbctY0itBcFTxzV+1l4oAfcpkVlXcfXitlvmFU7uLKk0AYhXmlWpZVw1MxQBJG2GrQt5MisurFvJigDTY5WqFx8rZqdJOKiuBuFAFeWTdGfWs2RyCatyNtJFUp/vUAaOgXhhugrH5WqfxHbbZPOQZB71iRsUcMOorqI2W/0nHBZRQBziGnOOKa4MchU9QaevIoArsMGlFPkFRigCVaRhSJTzzQBseF75re7UFuM165YyLe6dtODxXhUDtFKGHY16l4G1ISQqjN2xQBzvjHS9srsq1xEqtHIQa9q8UWKzRlgucivLNdsWilY7aAM6BuauDkVnRHa2KvQtkUAPHWnHkU09aUUAV5lqlOuOa0pVqnOvFAFNTzQ/NDcGm5JoAVDRSDg0UAfQ+pW/kXTL2zxTI+RW3rtv5kQlHUdaxY+DigAZOKhK4NXNuRUUiUAT2D4IFdBatujrmbYlWrf058jFAFyg0UUAIvHFLRRQAUUUUAFFFFACMMilHAoooAKKKKACiiigAooooAKKKKACiiigAooooA4H9oT/kkHiD/r3/rW34Eube1+HfhuS4mjhQ6ZaqGdsAnyl4rE/aF/5I/4g/69/wCtcL8Zxn9m3w1yw/dWGCrFT/qfUVw1ansqk59o/qz6jL8Gsdg6GGbtz1Wr+sYnu6srKGUgg9CKWvhWKS8gAa11K/gIHG24c/zNWovEHiqAYh8U6oo7DcD/ADFcazmPWH4n08vDSt9jEL5xf+bPuCiviVPFfjIf8zdqg/Ff8K6zwt4u8UyRbZPE1+7dMtt/wq4ZvTk7crOTE+HeLoQ5vbRfyZ9XV4F+13jPhfJx+9n/AJJXKa/4s8c2qb7PxZqEWPRYz/Na6H4KxH4oyaza/ENv+Ehj0xojZeeNhhLht2NmOu1evpRVxUcUnQirN/d3Ky/Ia2QVI5tWmpU6e6V+bX3dLpLd9zyayYrIPrWtdL5tuGx2r366+Bvw7lJMOkNbH/pnM39TVZvgZ4XCFIb/AFKBfRXU4/MVyf2XXWmh9BLjvK6jUveXqv8AJs+artMEisy4XrX0je/s86TKcw+KNYj9iIz/AOy1nSfs4WzH/kbdRI90T/4mueWV4jt+J69DjzJktaj/APAX/kfOrCvpv9j/AP5JXef9hWX/ANAjrPi/Zq0tv+PjxVqp/wBxY/8A4mud8UeJNU+BN+vgTwmsF9a3MQ1BrrUATKJHJUqNmBjEY7dzW2Fw88FP21ZWWx52fZvheKcN/Z2Wy5qjalqmlZb6s+lhnPGTU6k7eQc18W6r8aPiZduWi19LIekESn/0IGsqT4n/ABFnOZvGGoN9FQf+y11yzqitkz5yl4Y5nP4qkF83/kfdAor4ctviJ493Db4w1Efgn+Fben/EP4gFSP8AhM9RyfVI/wD4miOdUn9l/gFXwzzCmv4sPx/yPsivlH4wNH/wtHxCrOoIlTgn/pmtYU/xK+JdvvI8Z3jADPzQxf8AxNe8/Dbwp4d8YeCNL8TeJNLg1HWL+HfdXT5DSsGKgkKQOgA4HalOtHMF7Ono1rqVhssq8Hz+uYtqcZ+6uXe+/VLTQ+c7O8t7e72tcRKD6tWjqFxZy25/0mI8f3q+oYPhv4HgcPF4bs1YdD8x/ma2Lbw7oVsAIdJs1H/XIH+dRHKZ2s5I6q/iDhXJSp0ZX82l/mfA+sSW63DKrFvTaKoLDNIf3cEzfRDX6H/2Xpn/AEDbP/vwv+FOGm6cOlhaj6Qr/hWbyK7+P8P+CdsPFfkjZYb/AMm/+1PzxmsL8QlvsNzj18o1+gPgvjwdooPUafACPQ+WtX/sNjx/odv/AN+h/hXwH4mv9Qh8Wax5OoXkYXUZwoSdgBiRugzTUVlK5n73N8jOVep4gy9jFKj7LX+a/Np5W2Pvm/hLqcKTXN3qBXNfH+k/Ez4gaXEIbDxVexRj+Fgjj/x4Guksv2gviBZR+XcHT7/3nixn/vnFdFPOqEt00eRi/DHNaN3TlGS9Wv0/U+kcigketfOb/tH+L/8AoB6ED6hJP/iqz7/9oL4g3KlbeaxsuOsMOcfnmtnmuHXVnmw4AziTs4xXzPqCESHlUYj1Arz/AOLJz8YPhMf+nqf/ANCjrwvSfiv8RtU8SaZbXniu7eGa9iR4xHGAVLgEcL6V7t8ZsL8bfhWi8AXtwAP+BpQ8XDE0m4rZr8yo8P4jJcfCFeSblCptfpB90j1C7XLv/vH+dY19Hya25fmkf/eP86z7yPINekfEHPTLg1GjYNWrtMGqR4NAGjbScCredy1kwSYNaEMmRQANwakiamSU1G5oA0ImpZxuQ1Xjb3qXdkUAYt9HhjWVOtb+oR5BNYtwvJoAqxttetGKTK1muMGp7eTjFAGjDLtappGDLg9Kzt+DU6S7loAytTi8uTcOlUy3Fa96FkjI71hyHY5U0AJLzVSTrVh24qvJQBC3WtXQbry5fLY8GspqW3kMcwb3oA2tftsETKOKzbeXGBXRJtvNOx1IFczOjQzlTxzQBqwSbhU7R7hWdaSdK1rfDCgDGvbfaelUWWumvLfcmQKxp4NpNAGewpEbBqWRcVA3BoAuRPUjHIqnE1Tq1AFa6WqMladwuRWbMME0AQGtfw3eeXP5TdGrIIpYZDHIHHUGgDZ1+18u481Rwaz4zXRfLqGlA9WUVzZBjkKnPBoAfItV3GDVrqtQSr1oAapqUdKgFSxmgBHFdH4MvjBdBC3euebpUunzGG6RunNAHtu4XNkD14ri/EunZ3MBW74ZvRPZhd3ap9TgWaNhigDx+/tzDKeKS2fmuj8Q6ftZiBXMEGN8UAX+opKbA2VpzUABqCZeKmBpHGRQBlzrg9Kgq9cp1qm3HFADaKKKAPrGVBJGyHkEVzlzD5UxX0NdIjBkDDoaztWt84kUfWgDNj5FKycUJwan2gigCiRtatLT5MEVUlSltW2vQB0Q5GaKitn3RipaACiiigAooooAKKKKACiiigAooooAKKKKACiiigAooooAKKKKACiiigDgf2g+fhB4g/69z/OuC+Np2/s1eGz/ANMrD/0TXf8A7QP/ACSHxB/17GvP/jh/ybR4b/65WH/omvNxn/Lz/D/mfb8N/wDMH/1+/SJ4fEcoPpSOtR2zcD6Cp2GRXzG6P3J6Mrnitbw7cmK6C5xzWW4p1rIYp1cetOLs7irQVSDid5qaCez3deK7L9kpfL1Xxano1v8A+z1xOnTC4s8Z7V6H+zDD5WueKz/e+zf+z16uDV8RB+v5H5/xJJwybEU3/d/9KR7nRRRX0Z+LhRRRQAV8mftaf8lbs/8AsFR/+hyV9Z18nftZDPxbs/8AsFR/+hvXl5x/uz9Ufd+HP/I6j/hkeQSCoDxVuQVVevlD+gkyW3krZ02bDDmufibaa0rOTBFEXZirQU4nQ30QkgdvVDX1b8BFK/CHw6p6i3b/ANGNXylbv51i655CmvrH4H/8ko0D/r3b/wBDaveyj+K35H5J4itrAU4v+f8ARnaUUUV9CfjwUUUUAHevzz8V/wDI2a1/2Ebj/wBGNX6Gd6/PPxX/AMjZrX/YRuP/AEY1eBn3wQ9WfrfhN/vWI/wx/NmaOtNnXIzTqX7wxXzSZ+3TV0Z8gplWJl5qu3WuiLueRWjys0vCn/I2aN/1/wAH/owV9T/Gk/8AF8fhZ/1/3H/oaV8r+Ez/AMVZo3/X/B/6MWvqX418fHH4Wf8AX/P/AOhpXtZf/Al6x/M/MuL3/wAKlD/BV/8ASWephsyuP9s/zpk67lqBZP38n++386s53LX0R+NGJfR9ayphhq6G8jyDWHdpgmgCurYNXLeSqB61JG+DQBq7ty0wHmooZMink80ATo1SK9V0alLc0ATXA3pWLdx4Y1rCTjFU7xNwzQBjSrUSNtarUy81WcYNAEzNkZoSXaetQo3GKZIcUAWZXrM1BM/OtWvM3IRmq8jZBBoAzi1RsaknG1jUBNAA1MPWnU1qAN3w5dc+Wx4pPEVrtfzFFY9nMYZ1YHHNdXIq3unbhyQKAOZtXwwrdsDnFc+VMVwVPHNbWmSdKANsR74+lZV7a4Y8Vu2nzKKbeW+4ZxQBx91ARnis+ZMV095a8HisS7hKk8UAZq5BqdW4qKVcGkVuKALDciqNwvJqwr9qjmGaAKD9abipJBzUZoA3PDN35c3kseGpviG18i68xR8rVk20phmVweQa6q7Rb/SBKvLKKAOdibNJMtNT5WIPap2G5aAKR60qmnSLg1GDQBYHIpjcMDSxninOMigDs/Bl9t2oWrs2bcPY15d4dnMc68969EtZvMt1bNAFLXLMSRlsVwGs2hjkJxXqJxLGVNcr4i0/IYgUAcZbOelW+oqpNGYZvxqxE2RmgAPWgUrikFAEE61nTLhq15FytZ9ylAFSiiigD6m0ibzLYL3FW5kEkZU1g6HcbXC54NdAKAMOaIpIRTkFaF9DuG4fjVADBoASROKrY2vV8DIqvPHzQBd0+TtV+sa0fa1bEbbkBoAWiiigAooooAKKKKACiiigAooooAKKKKACiiigAooooAKKKKACiiigDg/2gP8AkkWv/wDXsa4D43jP7NPhz/rjYf8AomvQPj//AMkj1/8A69jXBfGoZ/Zs8O/9cbD/ANE15uM/5ef4f8z7bht64P8A6/fpE+f4G2kfSrqnIqiflI+lWYH4r5dH7vUjdXHOKiarD9KhemyYs6TwxdZQJmvZ/wBnJNuq+JG/vC3/APZ6+f8ARZ/KuQM8Zr6C/ZvYPda8w7iD+TV6eWSvVj/XQ+D43pezy+s11t/6Uj2Siiivpj8QCiiigAr5R/awXPxYsz/1Ck/9Devq6vlX9qsZ+K1n/wBgpP8A0N68zN/92fqj7nw7ds6j/hkeQSCqkvGavzrjNUphXyZ/QSZWPBq1bvjFVX6UsLYNJlxeh02l3G1Wz0xX2F8Ef+SV6Dj/AJ4N/wChtXxRBNtif/dNfaXwGfzPhF4df1tj/wChtXuZLK9SXoflfidS5cFSl/f/AEZ29FFFfSH4qFFFFAB3r88/Ff8AyNutf9hG4/8ARjV+hnevz18Vr/xVetn/AKiNx/6MavAz74IerP1vwm/3rEf4Y/mzLoBwaKK+ZP3AjuF71TkFaBG5DVOVea1gzhxNMteFv+Rr0b/r/g/9GLX1L8a+fjj8LP8Ar/n/APQ0r5Z8Mf8AI1aP/wBf8H/oxa+pPjQ2fjj8Lf8AsIT/APoaV7+X/wACXrH8z8l4w/5GlD/BV/8ASWeiFv8ASJP99v51bhfIrNkbFxJ/vt/OrMElfQn44ie4XIrGvo+tbZ+Zaz7xMg0Ac/IMGmhuanu1warE0AW4JMGrO7IrMRsGrcT5FAFpGpzHiq4bBp7NxQAokwaVyGWqsjYpqS9jQA24j71SlStI/MKrzR0AZrDaaR+lTTLUB6UAQbirVFM2DntT5utQSHctAEMx3CqzVKxqN6AGUUhpC1ADG610Xhq8/wCWLniueNSWc7QzhhxzQBt6/Z7JfNUcVHpz4IrZjK3+n+rAVjpG0NwVIxzQB0+mPkCtUxB46wdMfpXS2RDIKAMi6tevFc/qlrtJOK7q4twR0rD1W0yh4oA4K7jxmqfINbmo25VjxWRKuDQBGTg0E5FI/SmKaAIpRzUDVakGRVZxQAyuj8LXQYNbP0IxzXOVY0+c29ysg9aALus25tb1hjAJ4qKI5FbmtQre6el0nLAc4rnoW5xQA6ZaqsMGrzDctVJVxmgBEPNT9RVVTzVmM0AWdPbZOK73Q7jdAFz2rz6I7ZAa67w9N0GaAOijl2yYpdQt1ngJx2qrcttIardlMJF2tQBwOv2JjkJArIgba2016B4hsQ6FgK4S+gaGYnHegCXqKjPBpYWyKVxQAdVqrcrwasoabMuVoAx5FwaKmuEwc0UAe8WEm1hXWWUolgB7jrXFWrYIrotGuMEKTwaANojIwaz54tjn0rQpkybl96AKC0kibhUhBBpcZFAFHG1/StOyfcuKpTp3p9nJtcUAadFAORmigAooooAKKKKACiiigAooooAKKKKACiiigAooooAKKKKACiiigDj/AI0232r4W+IYgM/6FI35KT/SvPPiun2n9mXQ5U5EVlZSH8IcGvXPGtu134O1q1VctNp86Ae5jYCuC+Gelaf44+BNhoermY2/km0l8p9rgxnYcHnHSuLEU3OUordx/r8z6fKMWsNQp4ifw06qb+a/+1Pl6dcAHI6DvTIXAb7y/nX0/wD8M/eAMAN/az/713n/ANlpf+Gffh1/z634Pr9p/wDrV4v9kYjyP01eIuUWtaf3L/M+a1O5etMce1fScn7PngXafJuNbhP+xef/AGNZl3+ztorZ+y+IdWi9N8m6lLKsQui+8qlx9k8nrKS9Y/5XPntWMcgYdjX0D+yxP5z+IPbyP/Z6zLj9m+45+z+MXT08y23f+zVa8N28PwFuJF1/UpNZTXXVYWtrUoYjH1yMnOd4/KtcJhquGqqpVVorqcHEOeZfneAnhMDPnqytaNmm7NN7q2yb3Pe6K8tf47+A4VBuZNUhPvZORR/wvv4dY4vb8+wsnr2vrlD+dfefmX+rmbf9A8//AAFnqVFeRXn7QPgyP/j0tdWuT72jIP1FZT/tCW7ti18J3Ug7F7kJ/Nal4/Dr7Z0U+E84qK6oNetl+bR7lXyv+1T/AMlXs+n/ACCk/wDQ3ro9U+PHiLB+x+G7aLjjzLgNVnwR4Y0r426c3jHxnDcQajbzNYollPsj8tMMMjBycue/pXHiqsMbD2NJ67n0eR5diOGsQsxx8bU0nHRpu720ufPlwAR95fzrPl25+8v519e2/wABPhzD10+5l/66TZ/pVtfgx8N4P+Zbgk/38GvPWTV3u0fXS8S8sivdhN/Jf5nxXKVH8S/nUYZc8Mv519sn4VfDZP8AmTtPP1QVXn+E/wANZRt/4RO1j90AFN5LV/mRnHxPwF/4Uvw/zPjZZP3L/MPunvX2z+zyc/Bjw0f+nZv/AEY9c7cfAj4bXrbf7Ovbbdx+5uAv9K851n4m+I/hr4qvfAHhy3sZdF0ZlithcKWm2soc7myAeWPatsNReXSdSs9HpocGd5nDjOhHB5dFqcHzvm0VrW311u0fU1FfNEnx48ZLbiRdJ05zjnnH9app+0L4zD4fRdOI9A+P613PNcOur+4+UjwBnMtox/8AAkfUdFfOtl8fPEToGk8OWrn0W4Aq0P2hNSi/1vg0P/u3yj+lWsyw76/gznnwRnMXZU0/+3o/5n0BX5++J48+JNbb11K4/wDRjV9BN+0gY498vgi4GCM7b9f/AIms6X9nm81zfrUHi5bZdSY3giazLeX5nz7c7hnG7Ga4Mf8A7dFKhrbf+mfV8I34VrVKmbfu1USUftXtv8N+63PnNhg4pK99vP2ZNcRS0HiqznPo1oV/9mrn9Q/Z4+IUL4tF0+7X1+0Kn868eWW4qP2D9JocbZFW2xCXrdfnY8jHWobhe9enXfwN+JVr9/RoH/653Kt/KqjfBz4iOCv/AAjz59fMFZ/U8RF6wZ1viLKasbxxEP8AwJHCeEoWm8YaNGvJN9D/AOhivp74vL53x5+GqD/lld3Dn6b0rzXwH8G/HeneM9K1PVNIigsbecSSuZwSAOen1r03xfIt/wDtL+HrdDu+w6bNd49A2w17uAozhRamrXaPyjivMcPisyhPDzUlCnUu077qx28x/fSH/bb+dPieqxbLMfVif1pyNg17p+VGnE/FR3AyDUUT1MfmWgDGvo+tZknDVuXqdaxrlcE0AQ7qmikxVQ8GlVqANESU8NxVKN6kD0ASTNxVYyYp7tmqsrc0AX4JNwFTuu5azLWTDYrVtzuFAFC4jqjIuDW1cx8Gs2dOaAM2cVVk4rQnXiqEooAqv1qNqkkqM0ARmmtTzTGFAB2qNjzThSMKAN/wte7ZBEx4rY1W0+bzVHB5rjLOUw3CsD3r0LT2W908dyBQBn2Bxiuj02TpWD5JimI961bBsYoA6RFEiVSvrXKnirmnvkCrc8IZc0Aeca1Z7WJxXMXkO1q9M1yyypOK4bVLbax4oAwHWqx4NaEqYqlcLtOaAGnkVXkHNSg02SgCA0lOammgDpPDV0ssLWkh6jiszUrc2t6y9ATxVXT7hre5Vwcc10OtRLeWKXScsBzQBlRfMtQ3EfenWjZO01Ynj+WgDKbg1LC1JMuDTIzg0AW+2a3fD1x84UnmsGM5FWrGUwzg0AegTDfbhh6VVs7jy5cVLpMwuLTb3xWfeZhuM+9AHSyKtxb/AIVxfiCw2sx210+k3QZQpNLrNoJoiwFAHmgBjcrU55WrOrWhjkJAxVOPpg0AN6GnnlaRxQlAFO6TrRVi4TINFAHrUB5rVsZNrA5rIX5Wq7bPyKAOwtJPMhB71NWRpFxghSeDWvQBBMnOajAq0w3DFQMuDQBDKuRVUfJJV41WnTmgC9bPuSpaoWcmDir9ABRRRQAUUUUAFFFFABRRRQAUUUUAFFFFABRRRQAUUUUAFFFFACOquhVhlSMEeorzL4CvJZL4n8MyrsbTNXlkVfRJ3aRf0r06vMz/AMU/8fSzSBLXxJp+4+nnQ7UUfUgmsKvuyjL5ff8A8Gx62X/vaFfD9WuZesXf/wBJcj0yiiitzyQooooAK8B/a6lMU/hQgkDzp/5JXv1fPn7YvXwqfSaf+SVw5l/u0vl+Z9VwUr53QX+L/wBJZ4/qZ8233HkVmRlc/dX8qtpJ5luVqiPlNfKSetz+gaMLJxL0bHHWrMTcjmqELVajNNMzqRL7/vIvwr3v9lFdvw5ux/1FJv8A0FK8BhbIIPpX0F+yyu34eXf/AGE5f/QUr1Mr/j/JnwXHWmUtf3o/qes0ycZSn0jfdNfSH4qZkw61BVq5XGapvQBPbN+/jH+0K+NfjnJs+OHig/8ATwn/AKKSvsW2b/SI/wDeFfGfx7bHxu8Uf9fKf+ikrx86/gL1P0jwxf8AwqVP8D/NEGnTCW32HniqV2uyQmq+jXG1gM1fv1yN1fOXvE/aOXkq+TJdLuMMFNX5hla5+3k2OK3beTzIR61UHdWMMTT5ZcyM7Uvltm+or7i8K/8AIr6T/wBeUP8A6AK+H9XH+iP9RX2/4U/5FbSf+vKH/wBAFe3k3xT+R+X+JWtHD+svyRp0UUV7x+TBRiiigDJ1SBnYLubDEDqa8X0eCPUv2jfFmsRndHpWkx2OQeA7Jg/+g17tqDxQW73U3EcCGRj6BRn+leGfA22ju9H8W+Lo5S41/XJWiyf+Wcbtj9Grnq61IR+f3Hr4BezwmIreSj/4E9fwTOtBxS7uabN8rUwNXQeQW45KtRSZFZqNU8UlAE9wNy1j3icmtgtuWs+8TrQBiycGo81PcLgmqxoAlRjUytmqYapUegCwx4qrM3zVPuyKgmFADInxJWzYvkCufJ2tWrp0vSgDZkTcuazbqLBNa9v8yCoLyHjIoAwZk4NZdyu0mt6ePFZd7H1NAGRJUJqzMuKrNQA0mmM1K/So8UAKKDTTQKAA9a7HwZeYIiZq4/HNa+hyGG4Vh60Ad/f2gb51FQ2q7TitPTGW6sxnk4qKa3KPnFAF3T26VuW+HQCuftOCK2rKTigCrq0PyniuJ1u1zkgV6BqADxmuT1SMZINAHBXUOGPFZ11FxXSalb4Ymse5j4NAGH0Yig9KfdJseogaAGN1phqVqjNADa6Pw5dLLC1rIeo4rnD1qxp85guVcHvQBbvITa3zL2zxV+NfNhyKfrcQuLRLqPkgc1X0eXd8hNAFK8j2saong10Op2/ykgVgzrtOKAJIGqz2BqjC3NXY2yKAOn8MXm1ghNaOtx5G9a5LTZjDcLzxmuxdhcWAbrxQBQ0q62uFzXVWzrPBtNcEzmC69Bmum0a7yB81AFXX7DkkCuVngKOeK9JvYVuIM+1cjqdmVY8UAc844qMcGrU8RU1VbrQA9xuSilQ5GKKAPVZFwakgbFTXkWxyKrJw1AGvZSbWFdJbSeZEDXI2z4re0qfop70AalNdcinUUAVyKilXIq261C60AUl+R60oG3IKoSrg1NZyYO2gC5RRRQAUUUUAFFFFABRRRQAUUUUAFFFFABRRRQAUUUUAFFFFABXn/wAc7KdfDFv4lsIw19oF0l+mBy6rncn45H5V6BUdxDHcQSQTIrxyKVZWGQQaipDni4nVg8S8NXjVtez1XddV80QaNf2+qaVbahayLLDcRh1ZehzVuvNvg/PNoOoap8Pb9236Y5m09n48y0Y/Kf8AvrdXpNKlPnin1Kx+GWGryhF3jun3T1T+4KKKK0OMK+fv2wv+ZW/66z/ySvoGvn/9sAf8iv8A9dZ/5JXDmX+7S+X5n1XBP/I8ofP/ANJZ4XE+1ivY1E33j9adKMHNMJ4Jr5I/oeK6j42wauRN0rPU1Zt2ppkVYmlC3NfRX7Lv/JPLn/sJS/8AoKV84xHivoz9lr/knVz/ANhKX/0FK9bKv4/yPz3j5f8ACU/8S/U9YoopGOBX0h+JlS6Ws6XrWpN8wNZtwME0ARwH/SY/94V8Z/H8/wDF7PFH/Xyn/opK+y4v+PiL/eFfGX7QB/4vZ4p/6+U/9FpXkZ1/BXqfo3hn/wAjOp/gf5o5Wwm2yDmuiVxJbg9a5GNtrA10GmT7osV8yj9wqLmVxH+V60tNnwdpNZ84+bNFvJtcUJ2YVIc8DU1cf6Ix9xX254U/5FfSf+vKH/0AV8QXz79PY+4r7f8ACn/Ir6T/ANeUP/oAr38m+KfyPyHxJTVLDrzl+hpUUUV7x+ThRRRQBxPxy16Xw/8ADLVrq2CPdTxi1gjJ5d5WEfH/AH1mq/gzw6vhv4d6FootxDLb2aGdR/z1KjefzzXPfEiP/hNPjH4b8GrCJ9O0lTqupOkn3T8yxow/3gp/GvVtQi8yHOOa5qfv1ZS6LT/M9nF/7PgKVD7U7zfptFfdd/M8/v49rGqWcGt3VoNrHisGYbWNdJ4w8NzTlfBquGp26gC/FJmm3IypqtFJg1Y3bloAybpeTVCThq17tOtZdwuKAISaVWqNutIG5oAsB+KRmyKhDUu6gBktWLCTawqrKaW2bDUAddp8m4CtB498dYOmTdK6O2O9RQBh3cGCayryHg11V/b8bqxruHrQByV5GVJqi/Wt7UoOprCuVwTQBA1IBmkanR9aAJEjzQYTVm3XNWfIz2oAz1iq9ZpgipEg9qsQRYNAHW+FLngIxrqZ7cSR7gK4bR2MUqmu/wBKcTQgH0oAzVjKP0q3HJsFWbq225bFZ1w20UAW2m3Lg1h6unVhVj7Rg9ahvG8yM0Ac1eIHBrFuocE1t3R2ykVTuIwwzQBy+ow8E1lA4bFdNfw5U1zlymyQ0AI3SozTs8UnagCM0U5qZQB0mhTi4tWt39KzyGtL4oeBmq+lXBhuQc8Vq65CJI0uU/GgDUjVbi1z7Vz2qW5jkPFa3h25DDy2qfXLPdGWUUAcgOGq3A1V51KuRToG5oA0BwQwrptCuPMgMbHtXMRHctaWjzeVOBmgB+txlZCw7GptGvMFRmpdcQMm4dxXP2sxhnxnvQB6Zp9wJIwCararbBwWArJ0a9yBzXQK6yx80AchfW3B4rEuo9jV2uoW3JIHFc5qtttycUAZMZ5opvKtRQB7rqsIPzLisZ1wa+ddL/am8Zm2LXnhLRb1ccgXLIf0WtTSP2qPCb/L4l8Ianpz92s380f+PEV7tbhvMaSvyX9GmZKtB9T3uFq07KTawryLQ/jz8IdSQOfEtzp+f4byAIR+RNbE3xr+ENrEZB45tZyP4Ylya895di1Ll9m7+jL549z2e2k8yIHvUlfOGpftY/DrT45IdJsdc1K4X7rGBFjY/Xdn9K4fUf2t/FV8JItJ8JafY8/JLNcsxx/u7cV62D4TzXF/BSsvNpGcq8I9T7HqNx7H8q+C9Q/aP+MzStt1zT7dD0VLCI4H1K5rOj/aG+MCSb18VRE+jWMRH8q9WXAGZx+Jx+9/5EfWoH35Ov4VBG216+KNA/ae+KtpNv1RtJ1eIfwPAsJP4qtdvof7XEEkn/FReB5rcZxuspjJ/PFediOEczo/YUvR/wCdi1iIM+som3IDTq+d7X9rT4cbcf2N4oVv7otEb/2pU0n7UPh+4iLaV4Y1yU448+JUz+TGuKPDmZyf8Fle2h3PoKivli+/an15JCtr4FtmXsZrxlP6KaqL+1X4qDfP4F0vH+zqD5/9ArrXCOatX9n/AOTR/wAyfrEO59ZUV8qW37WeoLIFvvAhUesFyX/mBXQWP7VGjTKPO8I62h/2EB/rUS4UzVf8uvxX+Y/b0+59F0V4D/w0/wCHAMt4X8QfhCv/AMVSH9qXwmp/eeGPEoHtbqf/AGao/wBV82/58P8AD/MPbU+57/RXgS/tV+Ax/rdB8VIPX7Eh/wDZ6sj9qL4elN39m+JB9bJf/i6l8M5sv+YeX3B7aHc90orwQ/tW/DYEg2HiMEf9OS//ABdSwftTfDqZgqaf4jyf+nJf/i6T4azZf8w8vuD21Pue7UV45J+0H4XktfOs9F12Y4yA1uq/+zVxuv8A7TGqQll0nwYr+hvLgx/yBq6PC+a1nZUmvVpfmwdeC6n0rRXxDrv7QnxavZ3+zahpmkQn+CK2SYj8WGa59fil8T5pfMk8b3OSf4bdQPyzXsU+A8fJXnOK+bf6GbxUT7+or4esPjR8WLGLEPiuG4A/hnsI2z+J5rodF/aZ+IFmdmqaHo+pjuwmMTH8AtY1eB8yim4OMvR2/NIaxMD7Aor5t0z9py5mA+2eDnQ9/JmLfzArRuP2i5TFus/CczN6Sy7R+ma4JcK5qnZ0vxX+Zft4dz0D4uaVeWrWHjjRY92p6IxaVAOZ7Y8SKfopZh712egarZ63o1pq1hIJLa6iWVDnoCM4Pofavnqf4+eKL4GOHw7pduhGGDzl9w9CCtdB+z/4w2ardeH73y4Yr2Vrm0VeEjdjlox9SeB7V5+PyDG5bH29aNot2et7Po9O+33HrUa0cdhvZfbppteceq+W68rnudFed+MPiYPCHik6Xrmi3RspY/Mtrq1G/eOhBBxg8H8KfY/GX4d3I/feIILJv7lyNpH868b6zSTcXKzLWSY+VNVYUnKL1TSv+R6DXgH7X3Xwv/11n/klekn4tfDcD/kctK/7+H/CvNvjLt+LEmlR/D27stZbS3drwrIQIw+Nnbvtb8q5sdONShKEHdvovU93hbC18FmtLEYmDhCN7ykmktGtW9NzwyRetVzxmvSofgp8SZ+tro8X+/dN/wDE1IfgH8Rm58/QE9vtDn/2SvnvqWIf2GfsS4nyiGksRH7zy41LE2DXpqfs+/EFj+81LRIx6rI5/mta2nfs66+xH27xRbw+vlQBv54pxy/Ev7BnV4vyWC1xCfpd/oeVwNmvo/8AZW/5Jzc/9hKX/wBBSufg/ZyjUfvfGt6x9Fs0A/nUEviOb4H3Efguxs216OdTftdTN5TAsdu3aMjHydfevQwlCeEn7SsrI+Q4gzTC8RYb6ll0uepdO1mtFvq7I+gaR+VNfP0v7Q2oR/e8JKfpOf8ACoR+0lMDiXwjKB7S5/pXo/2nhv5vwZ8WuCM7e1H8Y/5nvzVSuV4rxCP9pHTif33ha+B/2WzVpf2ivDTL++8N6yP91Af61SzHDP7RlPg3Oob0H96/zPW4/wDXx/7wr4y/aB/5Lb4p/wCvlP8A0Wle4H9orwTG4aTQdcTBz/q1/wDiq4fxF8LfEHxR1q6+ImhXumWel64/nW0V7KyTKFAQhgARnKHoTXHj5xxdNQovmdz6ThHD1eH8ZLEZlH2UHGyb6u6dvuTPDA3NaOlT7JAp6GvU/wDhnPxp/wBBvw7/AOBDf/E0sf7OvjpWzHrHh1j/ANfL/wDxFeO8vxP8jP0ePGGTf9BETgZzkZqANivVG+AHxISHIm0GbA/huXyf/HKwNV+EHxKsc48O/a8f8+z7v54rOWCxC3gzso8TZRV0hiI/fb8zlfODWbKfUV92eFf+RX0r/ryh/wDQBXw5qnhTxhpcB/tHwvqtseM7oeK+4PCksf8Awi+kguob7FDkEjIOwcV6+TxlGU1JW2PzrxJrUq9LDyoyUleWzv27GrRSb1/vD86Nw9RXvH5NYWs/xJrFj4f0G91rUpDHaWcLTSsBkhQPTvWgCD05ryH4ped4+8cWXw6tMjSLJ0vPEEwkKDZ/BCCOpYEnHtWVao4R03e3qd+XYWOJrWqO0FrJ9orf5vZebRa/Z70e8m0zUvHmtwxDV/ElwbjIRlaOAYVIyD/u5/GvVCMjBqvA9tbxJDHLEsaKFUbxwAMCn/abf/nvF/32KqlS9nBRM8fi3i8RKs1a+y7JaJfJaGFrltyeK5K+j2sa7jW77TIrcyXOo2cCgcmSUCvLfEfxE+GmmyOt/wCO9GjkX/llHKWf8sV0ww9Wfwxb+Rx3RcJwaN3FeYav+0D8J7GUpHfa3fHP3re1QqfxLCm6V+0B8K9QmETXus2BP8VzbIFH1IY10f2bi7c3s3b0Fzx7nqKthqsRScVz2h+KPCOvjdofi3R70/8APNZiHH1BFdDDaXLfcEbj1WRcfzrknTlB2krFXHTruXNZlyvBrYNuyIftFxbQgd3mUVz2ta/4U0zcdS8XaHagdd9wf6CiNOUvhVwuV5Btaoi2K5bXfiz8LtPUs3ixL0j+GyTeT+eK4y//AGiPAMIP2LSdZvCO8yLGD+TV0wy/Ez+GDJ549z1wNRurw0/tJ6L5mB4Nk2ev2ts1qWP7RHgWVR9t0fWLVu/kqsgH5sK1llOMj/y7YvaR7nrbtRA3z153D8b/AIYXCbv7R1aH2ktVB/8AQqZJ8bvhjCd39patJ/uWqn/2asfqGJvb2b+4fPHuev2D4YV02mS5Ar5+i/aH+GMWNsfiGU+gtUH/ALPWnY/tKeA1YCDw/wCIpfrCo/k1axynGy2psXtI9z6DeISRVi31vgnivMF/aS0Ep/ovg3Vn4/jOP61zPiL9p+S1JNr8OfO95rt1/kDXTT4fzCp8NP8AFf5idWPc9bvoVKnpXM6hEFY8ivG779q7WmyIvAmlQfW5dv5rXO6j+0x4tuCfK0TSIAe2wN/MVq+GsxW8LfMXtodz3N8Z6ilhIz1FfO7/ALQ/jFm5sNL+nkL/AIVZtP2i/EEbA3Hh/TLj/gWz+QrKWQ41fZ/EftYn0naLmtGOLK1886V+0tCrgah4Ht9vdob18/liuu0/9pP4fsg+2aDrNue4iCuP1YVlLJcdH/l2/wAB+0j3PXo4fap4oOeleUD9pD4XryNP8SN7fZ4//i6ztW/ak8LW8Z/sXwZdXsg6G7uDEP8Ax0miGS4+bsqTB1I9z3i1QKRyBXV+H5iMLmvjTUv2rvGEildJ8O6Ppo7ZHnEf99LWOP2ovi+H3R6rpkQz0XTYf8K9KjwlmNVbJer/AOAQ68EfoQ8Yki6c4rntTt5g52QyN9FJr460X9o74uXijzdb0wZ7iwj/AMKzvF3xy+MflNu8VRiM9BDZRxkfiBXT/qVmF7OUfvf+QvrET69mhvAeLO5P/bJv8KYVutvzWtwB7xmvgG8+MHxMuHzJ4x1QH/ZmK/yNTaf8bPidYsGh8WXr4/57HeP1qZcH4uP2lcPrET7d1UbWyRt+vFU4ZVYYLD86+ULP9pT4oRYW7vdNvY/SSxiB/MDNX4f2nPGCD5tH0lm9fLA/pXHU4Yx8Hsn8/wDgFKtFn0xeRrg8j865rVIgCTkV4ZP+0946kXC6do6D/r2U/wBKz5/2jfGk3+tsdJb6W6j+lRLhvHxV3FfeHtonuAYDuKXcPUV4E/x+8UN00zTVPr5Y/wAKp3Xx48cSf8e/9mwfS0Rv5isVkeLb2X3j9rE+itjN91WP0FH2e4PS3mP/AAA18yzfGj4hSjnVoE/3LWNf5Cs64+KHjuYkt4guV/3Dt/lWi4fxXVoPaxPqtbe5Vt32ef8A79mui08SXNi0Twy5x3Q18Ur8RPG27d/wkl/n/rqa1dH+L/xC02UG38Qyn/rogf8AnV/6u4h7NC9qj6utJGs7/Y3y4PQ8V2aeXd2OQQTivjq7+N/xFhmSea+0+4UjqbGMZ/Sum8P/ALT/AIxsoxFNoukXY90CfyFL/VzG83LFJ/MPbRPbdbtvJnPpWYhw1eU6v+0pq15zN4N0wH1W4Yf0rHP7QV3nnwhY/wDgU/8AhWNXIMfSdpQ/FDVWL6nvts3SrkR2yBhXz7b/ALQ8yMPM8GWbL3xeuP6V02lftCeE5kH9qeHr+zPrbP5v/oRFYyyjGJX5PyH7SPc93kbzrHPXArl74FJs1gaL8bvhhPanzdW1K2yPuy2yg/zrA8QfGz4cRTFbeTWbs+qW6BT+O6sf7PxX/Pt/cPnj3PTdIvNpAzXXabd7lHNfM/8AwvzwvBJm30K/lH+223+RrX039pXwvDjzvDF9j1WbP9apZZintBhzx7n0hJiRKydStdyHivKLH9p74eYAudD1yL/rmqt/Nq07f9oz4SXh2yP4itc/37OMj9Hqv7Kxv/Pti9pHubN/CY5DRXMap8ZPhTNloda1E+xtl/xorJ4DFL/l2/uHzx7nzdpE3lyeW3Sq2v2+JCwHFPmUw3G4cc1ZvP8ASLTcOoFft0lZ3PNOUnT5vWo1A9BV25TDGqhBBNbUwZLE2DWlZy9KyVNWYJNp9q9TD1OVmbR0M4E1uHHUdazXGGq5ps24GNjwahu49jkV6E/fiStAt27Us61FCcGrLDcteTUjZlkds5VhXUaBeFXCluK5I/K9aOnT7HBrNq6GddqSfNvXoazH4NaMMgubL3FZ0o5IqIPSwMhmHy7hU+nzYbGagz1U0xG2SVpB9AOiRtyVDOvFNs5dyirDjIraErCZlTL1qSyk6ocU+5SqRJjcMO3WuuGqsSSX8O1vMUD8qhtpNjg1pIVng/Cs6eMxSH0q46qzA7fwxeh0ETN1qTXbXgsBxXL6HdGKVee9dwu28sQ3BOK83EQ9lU5ujLWqPPdRi2sT6VVibB61v61alWPy1zr5SQ1tuiTUgfcuKhnG1qZaydKluBlc1mnZjLenT4I5rpLKTemM1xdtJtfFdHpc/Tms60Ro10bZJW3pV1NDNFcW0xiuIXEkUg6qw6GsKXkBhVnTp8MBXlY7DU8VRlSqK8WrM6MPXnh6satN2a1Ppa8jtfix8MkmhZYtXtPmA6mKYDkf8CH86+dtXtZFklhuYPLniYpNGw5Rx1Fdl8NfFtx4S15bxSz2U2Eu4h3X+8Pcdc+gr0P4xeBYfE2nJ4y8JhJ7l4g80UfS6jxkEf7Y/XPNfgGf5NVwtaVOWrWz/mj0fr38z9X4Vz6lhJqLdqNR6f3JdYvy7eVn3PmuW3jR+I1/KvcP2Ocf2h4tAAA/0bt7PXjdyquSQCCCQykYKkdQRXsn7HQxqXi3/t2/k9fO5arYqPz/ACPuuNZqWQ1n/h/9KifRVFFFfWH8+BRRRQAV8x/tNN/xdWzH/ULT/wBDevpyvl79p5sfFizH/ULT/wBDevNzX/d/mj7XgFXzdf4ZHnlwMpWTdDrWufmjrNu15r5iZ+64d2djIn+Vs0sb5FLcjrVZWwazR2VY3Vw1FcwSH/ZNfW/wR/5Il4V/64Sf+jXr5KufmtnP+ya+t/goP+LJ+Ff+veT/ANGNXtZN/Fl6fqfmHiT/AMi+l/j/APbWdOTQrYNNY03dX0Z+MHQ6PPlNpNTTOUbKnFY2mTbJQM1pXT96ALFrM0lyqs24c9RXwzczTL4j1poby6hf+0bjmOQj/lo1fbmnP/pi89jXwlqE2zxVrI/6iM//AKMavEzl2jD5n6f4aRUquITXSP5s3YNb8QQgCLxLq6Y6Yn/+tV3Ttb8eanqdrpOkeI9auL+7cRwx+eMfU8cAetc95jtJFDBE888zBIYkGWdz0A/GvpT4V+DdM+FvhO58ZeMJohqzw75ieRbJ1ES/7XTPuK83CUalaXxNRW7Pt8/zDB5bQv7KMqstIxsrt/5L/gG1rWrR/CP4Xf8AEx1S41bV5FIjeZ8vNOR1H+yvB+gr4d8Ua34hm1PUL7+17y3kvpTLcCGTaJGJJJPtycV6B8TPiDqHjzxbLqN2xS1jzHaQZ4iTP/oRycn3riNetRJEXUV+28H5EqCWMxEdWrRT6Lu/N/gvVn4VnONdOMsJCV5N3qNbOXSKt0j9zl5JHB3dzezOfOv7yQ/7UxNQoWzzcT/9/DVnUI/LkNUi3NfokIwXQ+Z1LnlqyctI31kP+NULyFQchMGrcEnGKS5XcK0q0oSV0hJmO1JU0y7WNQ14tWPKzRD1OB8uVPqDinLdXScJdTqPaQioqSuScIPoVclE8zNl5pW+rmrgiikTdtz9WJrOq3YS4ba34VKjHoguFxAAvyqBVM8GtqRMrisu6j2v0pSVwIKKKKi4wopTSUmgL2mt82K6jTT92uTseGH1rqdMOVFUwR2OkScAGk8QWwkiJx2qppjlSK1rhhNAV74q6E7SE0eX6xZ+XKeKyJFIrttbtt24Y5FcpeQlSR6V67SnEgzyKbUjimV5VWnZlpiinrTB1p61vQQmLilFA6UYrvUOpFxQKcKQU7tXbThpclmroN60Mm0tgZrtjs1DTivBYCvM0co4Ydq6/wAM6l8yqW4Nc1aXUpHNa1atbXTDGATWfmu78XaeJoDPGvWuEkBVip4Ncdad1zFJBmmmig1yyqXQ7CqaGFNBp/UUQkpxsBEabUjCmGvNqw5WWgFFIKWsxhS0lFMDThb7TYtGeWXkVQQlX9CKksZTHKPQ06/j2Tbh0bmuuMtpIknIEkPFUHGGxVuzf+E1Hdptcmu7FQVWkpomOjKwpRTT1pwryKbszRkkL+XIGqS+wzhx0YVBUhbdFt9K6rXi0SQUA0HrTa85vlZZMpp4NQqakBr08NWuiGh7ciikU0V2uMampGx3+sW2yQ8VUs24aI966jxFZ7Xb5a5KQGGfPTmu5e8iSlex4lYVnzJzW1qC7sSDvWdJHuFXDQCgetKrYpZF2k1HnmuqM7CaNOxmKupzWvejzIllHcVzcDbWrobB/OtGQ9QK9HD1eZGckUhw1W4jlarSrhjUlu3aorwGhJxg0W77WFSTrlaqg7WriuM6vQrr+Eng1ZvF2yn3rnNNn2SDmujkYTW6sOtRsx9ClJwaY/IzTpOnvUQbtVPTUC/p82DitdG3LXNwvskrcs5QyDmtEwHzrlazLhcZrYIyKoXceCa66ciSvYzbH2npV25iEibhWS/ytmtPT5hKm0nmt5r7SEirCrRyg12/hqfdGEJ7Vy0sWGzitbQpTHIKwxK9pTHHRmrr9puUsBXD6lDsc8V6dIi3Ft68VxPiCz2O3FcWGqXXKymjnoJMNitBTujrKb5ZPxq9ayblxmrmrMSI5PlkzWppk+CKzbpeM0llNtYDNP4kB3Fq/mQ49qIm8uT8aztJuM4GavXPDBhXDONnYo6HT5t6CvR/hd4+uPCc4tbzfPo8rZkjHLQE9XUfzHevI9MuNrAZ4ret5Qfoa+ZznKaWYU+SejWz6p/5d0ehgsY8O2muaL3Xf/Jro/0Pa/ih8MNM8aWP/CVeDZ7ePUZV3kIR5N2PfHRvf2xWF+yfZX2m+IvGOn6nZTWV5F9m8yGRSCP9ZyPUehrjvBvjfWfBd/5ti/n2Ltmazc/I3uvofpgV9DeAfGnhnxfC97pMkcd7hVuIZAFmX0B/vY56E1+RY7JqmAxadaPK+/SXmv8ALc+3lnWJnlFTCwftKLtZ/ahZp2ku2lk9uz6HWUUUVZ8aFFFFABXyv+1K+34u2f8A2Ck/9DevqivlD9q5tvxfsv8AsEp/6G9eZm3+7/NH3Hh6v+Flf4ZHDwPlarXi9aS0l6VNdrlc1809UfuEfdmYlyvBrPk4Oa1LoYrMnHJ9Kx6npLWIjtm3kH+ya+v/AIJj/iyXhX/r2f8A9GNXxxI2I3/3TX2R8EP+SJ+Ff+vd/wD0Y1e1k38WXofl3iZG2Apf4/8A21m/NwTUW6prkc1VJ5r6Q/FixBJtcGtcyb4AawN2DWjaTbottAFvT5P9OXnsa+E9UjuLnxnqdrZW8tzdTalMkUMSlnkYyNgACvt4TmGbeOuDjPrXnug+H/BPwh07UPGGu3Ucup3c8ki3EgBf5mLCOFT092IHTrXnZhhvb8utktz7PhDO1lUq3LBznNJRiur1G/CX4d6X8ONFl8Z+N7q3GqRRFmZyClkpH3F9ZD049QK8M+OHxWvviDrJt7UyW2h2zn7NBu++f+ej+rHt6ZxWB8YvjDq/xC1nyFZrXRoGIhtVPH+8395vr+FcXHIB06V9zw1wxblr4iNorWMXu/OX6L5vsebnOd1FVnJz5q8tHJbQX8sPPvLpsurLSSbGGOK1Y3W4ttp64rCkbjdVnTrna4Ga/TVK6ufFmH4gtNkjGuck4Y13+vW4mg8xa4W/jMchrojO6ERRvzxVlW3L71QB5zU0UldNOpfRiaI7pO9VD1rRmG5aoSDBNceMp9RxZHRQaQ148maBmnI21gaZSiojLUZt2rCSEHvUN9DlTxUWky4fYTxWncx7l/CtGI5xhgkUlT3kZSSq/esJ6MZJGM04x0kH3wKvrH04q09AsQWqEMK6TSvujNZMcPIIFbGnLjFKTA6Sx+6DVjz9rYNV7D/V1DevtfNRB6gxmrqD869DXM6lBzuFdE8gmgK96yJl3hlNe3hpc0TN7nLXKbXNVzWpqcO3nFZjVzYyFnccRAaepqOlBrko1bMpomBpxqNTUsfzKV79q9mlUUkZtCA07tUfQ07NdEKulhWEarGm3TQTjnjNVjUZODXBXnZlI9M0ydL6wMLEEkcVxHiOxa1u2ODtJq94X1ExyqjN0Nb3iezW8sfOQAnFcbl0LPO6KdOjRyFW4INNFccm07DEzT1NMoB5qadTlkDQ9hTDUg6UxhW2IhdcyEhlKOlIaUdK4EWFFFFUAo4NXTi4tP8AaSqNT2cmyUeh4NaU5dBMZC21xVyZfMi3Cqtwnlyn0PIqe3fcm2vRwk7xdNkPuU3GDSCpbhcMahrza8OSZaHilFNFLWkJaANbrTTT26Uw1yVo2Y0Ap6mo6cKVGbiwaJRRTM0V6KrWJse/67brND5qjIIrgtWtyshrvdJuFvLDyyQTjiuc1602s3FezT918rM2cqP3kLIeoql/EV71elUxTexqpcjbJuA4NdNiSndR8E1Qc7T0rXkXclZl0m09KnnGNRq2dEnCyhSeDWCpwauWcm1wa6sPUsyWb1/Ftk+tVoyVar7EXFmrjqBzVAjmvUn78LkLRlr7y1TuFw2atQnIqO5XivMmrMtEVvJtYV0mk3G5PLPeuUDbXxWpplxskHNQ9UBsXHyyEVVc4ardz88YkFUpelVugHhu9aGnzYOM1kxtg4qzbvtYVMX0A6WNtwzUVymVNRWUu5atsMiumnITMK4XDUyCUwyg54q5fR4JrOkGDXdSl0IZ0UDiVAeKuWQ2yCsDS7nafLY/St22cEg1nUg46DTOr02bKAVS8R2YkiMiijT5PlFabKLi2ZD1xXkS/d1OY03R5XqUXlyHjvUVrJtYVu+JLMxyNxXNg7Xx6V3SXMrkGm/zLmqRJjkqxC+5Kgul5zWUXYZsaVcYYc10iMJYPcVw1jNtYc11ekXG5QpNZVo9RoswSFJK37C43IBmuduhskz2q1p1xtYc1wVoXVykzeumymayDd3Wn3sd9p9zNa3UX+rmiba6/Q1os++I1i356159XC0cVB0q8VKL6M6cPiq2FqKpRk4yXb+tvLY9m+H37Qt1Z+XY+MrVrqIcfbrZfnA94+/1zXvfhXxT4f8AFFmLrQtUtr1MAusbgsmezDsa+A7h8E1Lpd/faZdpe6XeT2k6EMrxORg/Tofxr5HH8EVFeeBndfyy/SX+a+Z7McwwWL0xMPZy/mitPnDp/wBuv/t0/RCivlbwH+0Pr+mCO18UWS6vbjrcRYWf8ei17f4S+LXgXxIqLaa3DBcMPmhuAYyp9MkY/Wvi8Xhq+CnyYqDg/PZ+j2fyZpLK6zj7ShapHvHW3qt180juj0r5L/a1OPi7Z/8AYJj/APQ5K+qoNR0+4A8i+tZc/wByVW/ka8g+OHwb1Tx94qt9f0zW7WyaO0W3Mc6MQcMxzx/vV5WYU5VqHLT1Z7nBuOoZbmirYqXLGzV3fqfNNrL71qbvMhHriuq1X4HfErTpNtpY2WpqP4oZQmf++iKgtfhn8S1/dyeDrkH1+0xY/wDQq+d+q1lo4P7j9kWfZZVXNDEQ/wDAkvzOIvB1rKn716bJ8IfidcH5fDccQP8Az0uYz/JqQfAn4kyfe06zT/tsP8ah4Ou9oP7johxJlUF72Ih/4EjyafhX+hr7J+Bx/wCLJ+Ff+veT/wBGvXiB/Z7+IUoIaOxTI/56f/Xr6B+Heg6h4Z+HmieHNQUPd2MTrKYgSuS7Nx+Br1spw9WlUbnG2h+f+IWc4DHYOnTw1VSalfTtZmnc9DVCQ81qPb3Dj5YJf++DWffRC3UvdT21sg6tLOi4/M17z0PyZJydkQbqtad5ksvlxKWbuB2HrXnfjH4ufD/wrHIJ9WOqXaf8u9oMc+7MMH8DXzv8T/2hvEviaKXTdFC6TpjZBjt8guP9pjzn6VrhcPWxkuTDQcn5bL1ey/M9COWzhFVMS/Zx/vbv0ju/wXmfRHxd+M3hTwJDLb2s8Gs6yBhYY5AYoW/2iM5I/u18fePvHviDx1rL6lrV7JJ2jjz8qL6KP4R7VzNxNLd5nuJGllJyWY55qsrYNfeZTwxTwslWxL55rb+Vend+b+SRz4jNIQg6OCi4xe8n8Uv8l5L5tl9GC4xgY9K1LSfeg55rBD1atJtr+1fVNnim+r5XFRrIY5OveoIpOnpRO38Qqqc7MGjoLWVbi3MZ5OOK5PxDamOVjitTTrrY45qfXYRcW3mqO1dEZWZNjhG+U0I+DT7tTHIR05qvnmqU7MLF1W3Cq9wuGoikwcU+X5lzXU5KrCxPUpmkNPcUw14VePKzVCUUUVzXKJIH2SK3pXR27CaAEelcwK2NFuP+WTGtU7okTUYdynishhg11F1ECOKwL6LZIT2qJaoZDD98VtWqBkFYafeH1roNK+ZRSWwFq2izwRWjaw4IqOKLDA1q2cW4A0mxlm1+VOaq6icqTVyZfLjrOuZNykUo7iKEc+19uahnbbNkdDVa8k2S5FNebzIgc8ivTwk7OxEkJqMO+MkdxXOzLtYiupgYTRFe9YOqw+XMfeunFQ5oMUXqZ9AoPWkzXzzlaRqSKakjbawNQqaeDXpYesQ0WrhOBIvQ1BmrlgVmRoH9PlqpcRtFIUbqK7Zz0uiUNJprUmaDXJOpzopIfbTNDKHFd9oV8l1Z+SxByK87PWtnw7emCcITxmuRT6FEvifTzBcF1XisHoa9B1WFL6y3gfNiuFvITDKVxxUy1VwIKSiisJDQ9TSt0pgp68iuqjPnjysTI2oFOYUwda5KkeWRSFooopAFAODQaSobswLUn72AN/EtRwvtai3fa2D0PBpsi7JCK6oT5WpIlosTjcuRVRutWI2yu2oZBzWuKSnHmQIaKcKZSiuOnIbFNNNLSGlV1QIbSikormTLHiikFFdEZ6E2PW/CeoYZVzW/rUKzQ+Yo4IrzXQbwxyr81ek6dcLdWIBOTivrsRT5ZcxzpnEatb7SfWsmf5ovcV12tW2GbiuVuU2SkdjVxd0BUhbPBqC+jzzT3+SX8amkXzI6556MaMNvlbFSQtg0t2hV+lQqeaqE7MDp9BnDKYm7066jMcpWsfTZzHMrZxzXRXiiWBZl/GvZwtXm0ZnJFKI4OKmkG5agHWrCHK1GIhYEzOnXaafbyYYGpLxODiqiNhq407Fs6exmEkBQ/hUcnBINZ+mz7XFaFx1DDoataCKzna1TRPmoJelNhkwcVEtGNG9p82DjNbETblrmbWXawrcspdyitIyESXke5TWLcLgmuhcblrIv48E12QkSZ8blWyO1bmn3W5RzzWC/DVNbTGNsiu5JVIk7HbafebTgmtmxuxvxmuGtrvBBzWhFqHlsG3VwV8JzFKRu+KbMSReYo6ivPb6MxymvTrWRb/TNvVgK4bxDaeXK3GOa58O3Zwluhsyrd8GpphuWqSHa1XI23LTnGzAphvLkrc0i6ww5rEulwc1LYTbWHNJq6A7iU+dbhhVaCUq9N0m4EkWwnqKjuB5UxFcbjuijorGfem2qWp/Kx9Kr2FxtI5q1qXzwbhXDKPLIvoc5fN8xqtbz4bB6VLfN1rJeUq9dtLYhnQIQfpTnjVx86hvqM1R064Eg2k1pheK0qQhUg4TV12epVOpOlJTptp91oxkd9qVlzY6neWuOnkzFP5VYtfiT8QtJmV7bxZqjqvRJrhnX8iaqSrkVkajHXgV+HMprX58PH5K35WPWhn+ZR/5fN+vvf+lXPUtI/aU+IdoUS8NjfIo/it1VvzrqbX9qTxAwCt4dsmb18/H9K+bXO1qnt5cMK8atwXlrd4OUfSV/zuarPajX7yjTk/8ADb/0lpH0Jqn7SPjNl3W2m6fF6ZAfH6Vzd1+0r8TUJ8uTTkHp9kU15sr+ZB+FZF6OtKlwfln2lJ/9vP8ASwPPay+GlTX/AG4n+dz1Kf8AaZ+KJBH2qwH0tEFY19+0T8TrklW1VYv+uaBf5V5lN1NUJTya7P8AU7KLfw2/+35/5kf29i18KgvSnD/5E9Fu/i/8RtQBEnirUUB6iOdl/ka5XxB4k8Q6oP8AiYaze3X/AF2mL/zrGt5MHFTT/MtZrhvK6L92gvnd/m2N5/mMlZVWvS0f/SUjIui7tukdnP8AtHNQA1Zul5NVa9OEYwioxVl5HlznKcnKTu/MnhfqtRucPTFPI5p0xyN1W3oQKHqRJOaqlqBJU3GblpPlevNXN++Mj2rAtZtrVpwS8j3ouBIkmx627C4WeEwt3Fc9dHDbqmsLkxyA54rZSuhFTXrYxzMccZrFPWuy1iJbq281euOa4+ddkhFVKWlxDQalV+MGoKUGqpVrMGh7ioWqbqKjcUsZBNcyCLGGkzQaSvHZoLmprWQxzKwNQUopxlYR10LLNArD0rN1WD92WFGgXOf3TGtO6hDoykdRTb1A5Hoa2dFuBkA1l3kflzsuO9FpKY5Q1NdgO9ttrqPWtXTwua5nSrrcgrZtZ9rjmoYGxqaAW+R6VzM0m1yK6OSUSWxHXiuS1RjHMRTgBR1Q8HFZ0Vxg7SauXUm9DWLKSJDzXTTnyiaNiwuCk+O1Ta3AJIhItYsczbgfSuhsnF3ZmM4JA4r2IyU4XM+pyrjBplXNQhMUzLiqZr53F0+SbNovQUU9TUdOBqKVSzBomhkaOQOvBBrV1CFbqxW7j6j71Y4rX8PTr5rWkh+SQYH1r1IT5okGMetKKsapbNa3jxMMDPH0qqK4nJxlYoU0sTlHDDqKSkNKWjuB2ug3gmgCsc+tZ/iKx5Z1HvWbod0YZgueK6mQLc2+D6VXW4HBsNpxSVo6xaNBMWxwazqxmrDQnenqaaaBWcJcsrjZI3SoyKkXkU1hzXXXipRUkShtFFBrjKENFFFZsAHWpn+dN3cdahp0bYNa05dGDFRsGnyc81GeDTgflxW9OWnKySM9aUUrU2uWS5ZFC0GiireqENNJSmkrkkUhRRSUU1ILGzaS+W4rvvCOobgEY9a86Bwa2/D940M6896/Rq1NSiciZ6Lq0QdNw9K43V7fGSB0rs4JRc2YOc8VharBnNefDTQs464GQG7ipLZgy0+8i2SMpqpbtsk2+9TUQITUIeprLYYOK6GePzIqw7pNkhrmTHYSFirV1GizCe2aFuuOK5MVq6Jc+VcLzjmu7DVbMlo05U2OVp0J7VY1GPIEy9DVVODXsztUhcz2Y64XK1mS/K9bB+ZKzbxMGvKmrM0Q2CTawOa24ZPNt/cVzititPTpudp6U0xMsseCDVdm2uDU83D+1V5ulE9QRdt5M1sWE3bNc3bS4OCa1bSXBHNRFjZ1ELblqC+i3JmorKbIHNXXG+OuunIlnN3K7WNQq3NaGoRYJOKzG4Nd1KdiWi0jntUhmbAqojU8tXammiTtPCGobXEbNweKseLbPKmRRwea47S7owXCnOOa9AV11HSR0LAV4mLj7Opzo0jqjzK5HlzH61NbyVN4gtzFM3XrWZbyYPWhzUkBoXC7lqijbJKuq29ap3K7XyKSBm9o11tYc1tXw3xiQc1yGnzbXHNdVZSedbFepxWNWNncaZHbS7WrYgk82AoeuK55/wB3KR71fsp8Ec1x14dSkzN1ZdkpWsO5bBNdL4gTK+YveuVum60UmDJrK4KSDmuosJlmjHPNcOsm1q3NIvNrDniuq10SdFMlZt9HlTWvEyzRAjmqd3F1FcsnqUjlLxNrmoY2w1aGpR8mso8GspO4za0+XK7Sag1BcMar2U21xzV2+G6PcK572kUYNx1NUJ60brqazLgkV1wldEWIkYhquRuGXBrNYnNT28nauauikF2lZz5BNa043JWVcDBNcdyiMNzT925NtQ04NzTTAQ03dSufSo6m4EqPg8VetpuBzWZUsUmDRcDbc+ZCfUVTSQq2PeltJe3rUF1+7lJFOMrAdBplyJIzE/QisXXLbypiQOKSzuDHIrZrW1BFu7MOOWxzWt7oRy1FLKpRyp7Gm5rn5rMZIppX5FRg1IORXbSqKceVktELU2pHFMry60OWRaEooorG47E1pM0MysK6+0dZ4FYelcVXQeG7r/lixqk7oCHxDbFH8wCsYda7XVrUTWjcc4ri5FKOVPUGm3pcDX0a5KsFzXSRS5UHNcRayGOQGum0+bdGOab1VxHQW9z+725rG1z5gWFSiXbVa9kEkRFC3Aw2m7VSn+/S3BIlI6VETkVbegCo1amjXPkzgE/KayalibBBrswNez5WTJG5r9sGHnL0IzXPOMGunsZVu7Lym+8BWDfwmKVlIxWmYUeaN0EGVKBQaB1rwlozQetSxOY3V14IOaiWnV6VGXukM3NeVbzTob+PkgbXrn63dBmWa3nsJOQ4yv1rFnjMcrRt1BxWVZa3GhBQaQU40lrEBI2KsGHaul0e93RgE9K5irFncNDJnPHeojLoxnU6lbpdW5xy1clPG0UhRuorpLW6yo561R1u2Vx50Y5oeoGLQOtLSVi0Mcp5pzDimU8ciuyg+aLiyWR0hpzdabXJNcrsUgooorFgFFFFFwHHkUgoFFbKXUB1MPWnCkaqqLmQkIKWkpRWUWMQ02nmmms5oaEooorAZpuu1ipqS2kMcgOalv48MHXoaqjrX6fB8yOI9F8LX3mQhCc1f1KPdk9jXEeG7ww3CqTxXcMwnt8jGcVwV6fLK5SZymswcFh2rBm+Vw1dhqEYZSK5S/jKsw9DWEmUi3bNvirP1OHvU2nSc7c1Yvo98ea4paMtHPdDUtu+yQGmzrtc0xTWlOdmS0dppsgurAoTkgcVUK7XKmqXhy88uYITwa2NUh2uJF6HmvdwVa/usykiKI8VXvI8jNTRHpTpl3LUYmnZjizCk+Vqlt5NrikvE2sagjbFcSdijcZt8YaoZDUdlLuQqaVupFap3QmR7tr5rQtJunNZsnSn20mG61k9GM6mwmwRW1BJuFcnZzYIOa3rGbcBzW9OQmTajHlTWBcLtJrppAHjNYOoR7XPFdcZWZJRVualV/WqpOGp6tXbTmS0TFyrhq7HwbqXPkuwweK4lzkVZ0e8a3uVOe9cuNhzRY4nW+MLLrIo4NcHL+7lIr1CUpqWk7hywFec65btDO3HevHpVejNGh9pLkU+4G5c1mW0u1hzWkH3JXTCpqJorwNteuk0W4wQM1zMg2vmtLTZtrCt5x5kJG9qa8iRaht5OnNWyRPaepxWUrFHKmuRq8bFGtcET2ZXqa47UQY5SK6e3mxxWF4hj2yFh0NcsfdkMxnbmrNjPhhVB26ilhfnNddNiZ3WiXo4VjxWtdRhkDCuJ025KkHNdlpdwtxb7ScnFYYqNveHExdRhyDxXOXilW4rtdQg68VzGqQYJNcXOVYzoJMMK2I2822IPpWBna9a2nybl21EhmfeDDEVl3PetnVV2uTWLcdDWlOQmVG6mkjbDUknWoy2DVVNUJGijbkqldryafbydqknXcua8+WjLMlutAanTrg1HSuMc/Sm0UlJsQUZpKKzuOxYhk2mrNyfMhDdxWeDirNrJuBQ96aYESyEGtnSLwH9054NYcgKyEU6GVo3DCrjMRoa1a7JDIo4NZddDDIt5alG64rDuoTDKVP4VNWPUZEKepplKKVOo4sGh7c1E3WpQaY4rbERU48yJQyiiivMZoFT2MxguFcetVzSiiMrMD0GxZbq0HQnFcjr9qbe7Jxwa1PCl9giNj0q94tshJbiZR2zkVot7COLrV0m4xhc1lHg4qS2k8uQGiD6AdQ8hKcVny3GGIzU1vJvj/Csq/bbKatCILzmUt61BTnYt1plZ1HZjQtOQ80ylFKnPllcbNHTrgwzA9j1rQ1eBZ4BNGOaw0atjSrjzFNvJ0PSvfjNVaZlazMNxg00Vc1KDybhh27VUrwq1PkmaJiindqZS5qqcrIGTWkzQXKSL2NW9cRWmW4TlZBnj1rOq7BIJ7NrdvvLytVF8yaEUqWkPBxQKiMraDA9abTjTayq6MaLtlOQNpNaKTCSMq1YSkg5FWI5yK0hLmQmF5FskLDoar1dkYSLiqbDBxTlHqCEpyGm0o60U5csrgxz1GetS9RUbVeJjrzIURKKKK4ygoooqWAd6XtTT1pRVQfQBaWkoreLExDQKU0lYyXLIYtJSig05K6AZRSmiuZoo3o28+2K9xVMjBxTrOTZJjsafdJtk3djX6NSkcbC3kMcgYetd3oN55tsoJ7V59W94avNknlseKutHmiCOmv12tnsa5vWYf4hXS3X7y3yOorGul82Jl715k9C0c3C3lz1sR4khrGulKS/Q1oadJlK46pSM7Uotrk4qjW9qUW5CawnXaxFSmMltZDHKrD1rtbV1vNO9WArhB1rpPC15tk8tjweK7aFXlaZDRZUFXKmpuoxT9Th8ubcvQ1HGeK9ydqtPmM9jOv4+DWYeDW/dx5U1hXSlWNePNWZZJbSbXq9IcgNWSjd60IH3xbe9XCQBI3NRBsNSse1RNVzQkatpL0rasJuRzXK20hVsVsWc3TmphIZ1sEm5apanFkE03T58gCrdyoeM11J6EnL3C7WpitVnUE2seKoFsGt6cxNFrdkVCzbX3ChWpkxrWq+aIkdz4M1IMBC54PFQeM7DazSKODzXL6HeNb3S/NjmvQrkJqWkhhywFfOV/3dS5stUeWk+XJitC1lytQa3btBcHjHNQWk2GArRVOorGhN0p9nJtYVEx3JUUT7ZK9KhUUlYho7HSpty7T3qvqUflzbuxqrpc2CK1NQTzrbcByKiceWQyjHJ0qLVl822JHUVHG+DtapGO5CprjqwsykcjcfKxpsbYNWNVj2TH0zVKNuacJAadrLgiuj0G+8uRea5KF8Gr9rOUYGt6q5oEo9HmVZ4RIvesDVLbKnirnh6+WWMRsauX9vuU+leHJuMrGp55eRmOQ1Pp8mGFW9ettrFsVl2rbXFVe6Av6quU3Vz03eumuR5lpnrxXM3mVciojIZRl+8ahapJzz71Ea35roVh0b7Wq5G25MVnFuasW8lctRDG3S8mqlX5xuXNUHyGIrC4BSHpSUpovoAlFFFZ3KCnI21gaZRU8wFi5G5RIO9VxU0DBlMbd+lQsMHFEn1At2FwYZBzwav6lEs8IkXqKxlNamnz7k8tjXTTfPGxLMs9aKs38PlykgcGqprGS5WMcKU0zNOBrSnU0sJoa1JTzTTXPVhqUmIaSlpDXPJWGWdPnMFyrg4Gea7+0ZL/SyhwTivNxXVeEL/awjY+1XF3QGDqtube8dCMDPFVAea6vxlZji4jHFcmetOT6gjT0+bgLUWp/6zNVreTY4NT3rblU1ondElSkoPWiuaTKCiiikmA5TViGQo4YdRVUVKhr0cHXs7EyRragourNZ15IHNYxrT0yYZaBz8rDiqV5F5M7L2zVYuPVBEgooorhuUFPico4YdqZRQpWdwJJ8b9y9DUdOzlcU2rnvdCQtIaKKmSugEpQaSgVjCXKxk8TdjSTr82fWmA1Ifmj967VqhENFKaSsmA9TTWoHWnN0ra/PCwupHRQetFcNtSgooopMANIKWk71IxaWkpRWsZCCkpaDVS1QCClpKWkgGmilNFZSjqMujrVvPm2/uKpiprZ9r47GvuoSOVjKmtZDFMrCmTrtfjoaYDXSpXQrHeabcCa2HPOKoXf7q5IPQ1R8N3X/ACyJrS1Zd0YkXtXFVjZlIwtYhAfco4NVtPk2vtrSmxPbFe4rHGY5q8+oWjcYCSGsG/i2SGtm0kynWq2pQ7hkVimMxasWExhnVs96gYYJFIOtaRlZiPQARe6crjkgVnRZVippvhK8DL5Lng1a1GDyZyw6GvbwNa/uMzkhki7krF1GMgk1uR8rVDUIvlNRiadmCZgA7WxVm1k2tVe4Xa1JG/51yxdijQn67h0NRGpkPmQ8dqrN1xXQndE9RS2MVespulZxp8MhRhWOzGdTYTYI5rbhk3R1ydlN05rdsZuMV003cTGalH1rDmGGNdLdqGjNc/fKVY8ValZiK6vSyNxUJbBpd3FdMZ6CsIshV8jqK7vwZqQePyWbORivPZGw1anh+9NvdLz3rx8ZDc0idF4zsNrGRRwa4tGKSYPFen3irqOlbhywWvNdWhMF0w6VwUp9Cmi7A+5KjkO05qvZycYzU8vIrtoVeVktGppU/QZrqLNhJBtPcVwllN5co5rrdIn3Ac16banG5BUvozDcH0pm7jNaetw7ovNXrWMjcYrGcOaI0UNZTcu6sToa6O9G6MiubnG2Q1yLRlEiNzVlJOKz1NTRvXVHWJLOg0a+MMy/N3rvbCdLq2HPOK8qjk2sCK6zwvqeCqs1eRiYdTSJpeILPMTHFcU3yTlT2Nen3ca3FsWXuK871+3NvdlscZrljLoUXLQ+Zblfauc1ZCkhrd0t+npWf4ih2uWA4NTzWYHNzGoS1STdagzVqYC05G2kUykNE3cEXkYMtVbhcNmnQv2p84ytc0hlSig0VncYhooNJUMAooopXAVTg5qSb5gGH41FUsXIKnv0pxd9AI6lgco4YVERg0q1pSlyyEzTl23EHuKzWGCQas20m3g9KbeJzvXoa6K0eokVaWg03vXA24soeDQaaKcK1jPmVgEpDTqTFTKADasafcG3uVcHAzzVc0Vzp8rGd+7Lf6V2PFcNdxGGdoz2NdB4XvSUNux/OqfiS32zmSt7XVhGMKldt0Y9qhNOB4pU3bQGNPWig9aKwkMKKKKgApVNJRVwk4u4E6MVYMOoq5fgXFslwvUcNVBTVzT5Ad0LdGHFeq5c8CChRT5kMcjKexplefJWdiwooNJmpAdSGkzS9qq+lgCikpaUZAIaKU0lZyWoCino2KjFOFdFKQmK45ptO7U2qqIEFOHIptKKVOVmDEakpzU2sqkbMaCiiiswCiiik0AUUUUkAuaKSitbgFKOlIaUVK3AKKKKpoCyKeDUYpwNfV0pmDLT/vIQR1FQCnwNzt9aY42sRXWpCaJ7GYw3CsDgZrrFcTW3rkVxYNdDotzvhCHtRU95CRBu8m5KMeKq6hFiTevQ1c1pNrCQVCrLcW+O4rzay6lojspOetXJgHjrLi/dy7a0I3+XFcj3KMe8j2v0qvmtO/TIzWYwwaq4F7R7k292pzwTXdXCrd2CyLyQK83VirAjtXdeE7xZoPKY9RXRRq8rTJauRQ/K21qS6j3JVnUYPJuCccZpuNyV7smqsOZGexy+oRYY8VRB2mt3U4evFYco2vXlyXKy0XLCTD7SeDT7lNklUom2sK0pMTWwYdRWkJCKTHmjNNambuaVQZpWUvQVt2M3SuWhfa3Wtmzm4BzVU5CZ0qvujrM1GPrVi1lytF2u5DW1TuJHPS5DUzdU14u0mqlXCYCy80yCTZICKVulV2OGzXPitVccT0fwjqAkj8lzkEYrK8aWHlyGRV46isnw7emGdee9drq8a6hpIkHLAV4kvdnc1PN4JNrVfDblrNu0MNwyNxzVm2kyuM1vGQhzsVbNb+g3ecAmufmHGak0y58m4HYV6NCtpYzaPRhie2K9eK5m5Uw3LKema3NGuA8Y54xVTxDb7W81RXbBqWhLMqb7tc/qKbZc1vbtyVk6mmQSBXJXhyspGXu5qRG/OoT1pyHnNXRBk4ftVvTbswTq2cDNZxPNCv6da5cTCzHE9a8N3y3EIRiDmsnxpY/KXArA8KamY5VUt3rvdRRNQ0vevJA5rxanuSNDzrSZcPsbqKv65D5tnvAycVlXatZal0OCa6GIC5sSo54qJvqB53d/KxFVs1p67CYrhh05rLoch2HUUgpa0jK6EAOKsK+5OetVjTo2wazkNDZBhjTall5GRUNYyGLSUUVLAKKKKhsdgpVODmmmlFJOzAllG4Bx3qOpITuBjPfp9ajYYOK2fcQ9DVlGDoVNVFNSK2CDXXTlzQsSxjrtNRmrci703VWcYrjrRKQ2lBpKK5VJpjHiimg08V3U5KSJY002pDTGFZVqdtRpk9hO1vcrID0PNdDq4FzYiVcE4rlhW7o1x5ts9u/JA4pU3oDMQikFTXkfl3DL71AetTLRjA0UUVlIAoopDUAGaDSUVNxj1NSKxVgw6ioRUimu3D1NLEtFq/G9UmH8Q5+tU6uQHzIHhPXqKqHg1VaPUENooornGFAooouAHrRRRUt6gLSGgUtXugEpaTvS0R0AcKQ0UHpW97oQlFFFY7MY7tTDThSGtJ+8riQlFFFYDCiiikAUUUdqLAApaQUtWgEopTSGk0AtFAoqgJ6UUlFfQRlZmTJFODUsnzIGqAVLEeCp712wndEjBVvTJjFcAZ4NVDwaVTg5FaRlcR0d2POtz9KxrOTypyh6ZrSs5vMgH61maihjuNw6VhVjoNE14m19w6GnwtlacjC4tB3IqGPg7a82RaJZPmUisq4Ta9aZbHWql0u7JFJMGUq1vDl4be7UZ4zWTTonMcgYdRVReoHqF1Gt3ZrKvJxWTH8rFWq14SvFuLYQu3UU/U7cxTFgOM162Ar/AGGZyRl6hDuUnFczfxbWJxXZOvmRVz+rQYzxXRiKXUSZhA1p6Y+4NGT1HFZrDDEVJaSeXMp964U7FE1ypSQriq7dTWjqK7kWQd6zG71o3dAOVufer9jLjis0GpYHKtms4SswOospulXy25awbKXgVrQSZWu1axJKN+nJrLk4JrbvFyDWLdDa1YRlZ2HYiLGoZaczVFI3FOo7oLFiymKyA5xXoXhe8WaAwscgivMo3Iauk8NXximX5q8esrmiHeMbEwXRcDjNYdtJtIFegeJLZb7TRMoydvNecyBopip4wazpzuhmoTuWqsp2vn0p1tJlcUTjNdlOViWdR4XvtwVSea6i+jFxYnuQK8z0a6Nvdj5uM16TpM6zW4HUEV3U61mQ0cq6+XKUPrVS/TKGtfXrfybksB1rLn+ZK7q8FOHMiVuc9KNrmkVualvl2uTVZTXFQlaVmWyZjxUe7BqT+Gq8nFa4qneNyYss2s7QzB1OOa9N8Iaos9v5TNwRXk+44re8K6k1vcqrHAzXgV4XRsjf8b2HlyGVR3zUPha68xfKYjPSuj1IJqOm7uCwFcJaO2n6qVJwCa473jYZY8aWWxzIF9645q9T1qBb7SRMoBOOa8xvojDcMh9ahO6GQg0optKKcZWEOpKKK0kwHqcio260oPNDetZvUBtFFFZbjDNJRRWbYwoooqbgOU4INSzjcBIO/X61AKsQfMjR/iK6KTvoJkNPXpTDwaVa1oytKwmTQNztPelljJqE8HNXIGEie9OpuBnnikFWbuHYd3Y1WFcE1ZlIWnKabRVU58rAkoIpFNP7V6ULVIkbEJqeymMM6uPxqNhTa4nFwkVuaOrruKzL0IrONXoZPOtGibll6VSPBqprS4IbRSmkrBoYUhpaQ1mwEoooqCgpymm0oqoSsxMngfZIGpbtdsu4dG5FQqast+8th6pXoJ+0gRsVaKU0lcpQUUUVLAKKKKkApRTacKqDADRRRWgBSikoqouwmLSUtJRJDQUppKKIvoJgaSlpDWbQwoooqQClFJQOtNAFKKKKpAFHaiimwAUUUUgJ6KbS5r27mQop6nBqPNKK3p1LCaJpuzDvTBTk+ZCvftTK3U7MVi/psuGKE8VJqK7489xWfE21w1aLMHi+orWTugK+mS7ZPLboas3CbJMjpWacxy5HY1rAie1Vu4rzq0bMtFWX1qJjkdancfJ71UdtprEZBKMNTKmlwwqE0NiN3wtemC5Ck8Zr0OeNbyzEq8nHNeSWspimVx2NemeD74TwCJmzkVrCbi1JA0U9hjcoaztWh3ITXSaza+W+9RWTOvmREd6+gp1FVp3MWrM4e8TZKahB5rS1iEq5OKy68usuWRaNi2P2iyKnqKy5BtJFW9ImCTbW6Gm6pF5c5I6GiMgKdKp5pD0pKycrMZo2M2MCtm1l4Fc1A21q2LObpXfSldEs1ZsMtZN6nXitEP8ALVS6G4VhWXLK40Yr8E1GxJFTXI2sarmjm0Aa1W9PmKSDnmqjUI21ga86ruWj0rw/drcWpgcg7hXJ+KrA212XAwpNS+H74xyr81dDr1smo6d5q4LAVyp8shnB28m01cJ3JWdKrQzFDwQatQSZWuuDEMkyj59K7XwdqHmRiNjzXGTc1a8PXhtr1fmwCa25xWPQ/EFv51r5g64rlQeqmuzt2W6sfXIrj9RQ294ynpmvXwdVVIcrM5KxkanH7VlZ2tXQXib4yawLldshrlqxcJ3GieIgjrUc4psLVNIMqa9FWq0ydmUjwaWKVo5A6nkGhxzUdfPYiHLJo1TPRPDGqeZCqs2QeCKo+L7La4uYxxnPFc1ol41vNtLHFdrHKmoWBiblscV5s48ruWh3hO8W6tGtnOcjiuU8ZWJt7suF4zVrSZpNN1fy2JA3Vv8Aiu1W9sPORckisXpIZ5pRTpFKSMp6g02obswFFLTaWrUgClFNoouAtJSmkqbagBpKd2ptZVFZjQUUUVCAUU+JtrhqYKK2i7MCW5XbJx0PIqMVM/7y2Vu6nBqA1pUdndCQ/qKIZDG4P501TSNTqS5o8yBI2Ci3EBxzkVjupVyp6ir+kzhZPLc8HpS6zb+XKJF+61YSXMhmdRRRWIAKkQ1HSqa6cPV5JCaJWHFRmpVORTHFd2JpqUeZEpiwv5bhvzpbgDfuXoaiqRTldv5VyQd1yspkdIacaSs5RGJRRRWLQCGkp1NrOSGgoooqRjhU9u3JXswquKcpwa6aE7MloVhhiKQ0+XkhvWo60qKzBBRRRWEgCiikNSAtAoopp6gLRQKK33QBRRRSAKKKKvdCCiiipGFBoopMBKKU0lRYAoooosAtFFFWAUUUUIAooooAlooor2GzIKKKDS5rDJImwwpZRtb2NRqeanf54Q3cV0RndCsRirltJuj2+lURUkTbW9q3hPoTYfcDvVvSJeTGx61Uk5yKZbv5cwas6yuho1Z02sazblSDWy+JYFkHXFZl5HweK4SykG4xTTQeDRTAQda6XwlfmGdVLd65uprOYwzq49aqHYR7TIq3lgJBycVzFxGYpmU1p+C9QW4gERbqKf4htNjbwO9duCr8kuVkyRxet2+VLYrmJBtY1299H5kRrkdRjKSmuvGQvHmRMWV4X2yBhxite+QXFisq/eA5rErX0aXzEe3buOK8yEzSxlmmmp7yMxTsvvUBqqjEhVPNXrSTHes+poWwa2wtXWwmjfhfK9aJap2svyirTNuArsrw5o3JizPvU4zVA1rzruU1lTLtciuCMtLFsiam049KaetctbcaLdjMUYc9K7TQb0SR+U5yCMVwKNtYGtrS7oxupBrnauMl8WWHk3BmRflNYkL7TXc3aJqGnEcFgK4a4jaGZo24INa02JlpuVqsGMcoYdQafC+VxTJq3uB6N4MvxPbiMkZxTfFlqQfNVa5PwlfG2vVUtwTXompRrd6buGDxV4ev7OoJq6OGjfchFZWoxckir84aC6ZTwM1FdjcuRXsVkqkbozWhjocGraNlKqONrmpImxU4KpZ8rHIbMOTUJ61Zl5qs/WuXMadnccGNBw2RW/oOpGNwrNWBSxuUYMvUV4stdDQ6vxBFuCXkXUcnFbGjXa3mmeWxyQMVg6VdrdWrQSHORS6LMbO/a3YkKTxXNKIzJ8R2v2e9LAcNWSetdh4mgE0JI6jkVyDDGRWU0NCClpKUVmpDCiiitLiClpKKYDu9NcYNL2qTbvhJHVac43QENFFKK54oYUUUVoBPasMmNujCoZFKuVPagHBBqW4w6LKO/X61UnzREQU7qKYactZ0pa2GwVirBh1Fb6YvtNI43AVgMKv6Jc+TcBGPytWiXK+URQdSrFT1FNNamv2vlXHmqPkfmss9awmrMaAdKWkHSlpICRDTm6VEpqUHivWw8+eHKyGiM0DrStTa45LlkUhzetNpw6UlVPXUEIaSlNJXNIYUh60tIetZMaEoooqBhThTaUU4uzESA5XFMNKtDV1yfNG4hKKKKwuAGkNLTaljQopabThQgYoopKWt4MQUUUVQBRRRTQmFFLSU2gCiiik0MKQ0tFS0Ag60tGKKSAKKKKuwrhRRRSQwooooaAlopTTTXrTVjNBRRSZrByGLVm1+bKetVM1LA21waulPWwWFddrFTSCrN2nAkHequa6lIkkY5UU00Cg1s3zIRr6RNuUxsc5pL2PGaoWUmyQH3rYnAkhDiuGorMs5+ZdrmmVavY8HNVazbAWikFBq7gdN4O1I290qFu9eoThb6wEg5JFeHWsphmVwcYNereC9SFxaiJmzxVOW0kIyb6ExStGRxmuY1uDksK77xHa4JkArktSj3xn1r26FRVqdjNqzORbg1NYzGG4Vu2eaS6TbIRUI6149VeznY0WxsazEGRZ1HB61kmtqzYXWnFG5ZRWNIpVyp7U73QDD1p6GmGgdazhU5JXBl62k2mtCNsr61kRNV62k7E171OSqQMnoWGNUb5P4hVt+DmmSAOhFeVVXJM0RlHpTTT5FKsR6Uw1z1BoKsWcm1sVXoU4OawQzrNHvNrBSeDVHxVaBJRcRj5W61Ss5sYPcVuttvtNeJvvAcVezA5SNtpp8hytRyKY5GU8EGlVsrVJgLBI0UyuDjBr1HwjfLeWHlM2TivKj1ro/BepG2vFjZuM1nJgaXiyzMNyzgd6xY5NyYr0DxLard2AuEGcivN5g1vOUPrXqYTFc0bMiSILtMNuFQoeatzYdKp9GrefuTUkIlPSoZBUgPFNetsVapAUdGQ0hpT1pDXzk9NDUms52gmDA8Vr3cgkWO6jPK9cVg1f0644MLng9KyvcZ0UsouLNW68c1yd9H5c7eh6Vt6bLtV7du3SszVV+fNZtdBmfRQetFcjGApaSlFXGQBRRRV3AVamtm2ygHoeDUIp1dEFzRJC5jMUpX8qZV64Xz7RZwPmX5WqjWEo2ZSCiikNS2AVNbsOY26NUNIDg5rJTswHOu1yDSCppf3kYkHUcNUNNqzugH9RTQSrZFKhoYV0T96KkhG6hF/pRXq6CsB1KsQeoq9pFx5NwFY/K3FGtW/l3G9R8r81lNcyGigKWm0orCI2KKkU1HSqa6aNTlkSx7UypOophroxCv7yEhBSmmilrnjLSxQUlKaSs5gFNpTSVi2NBRRRUsYUUUUgHClPSminCuinK6sSxKKKSpegC0hpaKQDaUUYoFJIYtLQKK3ihBRRRWlhBRRRTSAXtSUoparcBtFLR2pWuAlFFFKwBRRRSsAUUUtUAlFFFSwCiiigCftTDRRXr1dkyEIelJRRXBNlIKUdaKKmLdwNG3PnW5Q9e1UpF2sRRRXbFksQUtFFbQbsIVDhhWvYzbo9hoorOrsNFe+j6jHNZjcHFFFcz2GIKWiiiDAK6PwdqTW10qFjjNFFaRfQD0u7C3diHHOVri9Rj8uRlNFFduBm1KxMjl9UixIWrNPWiiqzGKumKBoaJMEuNjdDRrMPl3G4dDRRXFB6FszzSUUVlPcB6GrMLe/NFFevl821YiRcDeZH7ikQ/NRRSxqV7hErahFtO8dDVM0UVwPVFiUUUVzsCW3facVr6Zc+XKBng0UVp0Aq6/B5dz5q/des0UUVFwA0+3lMMyyKcEGiilID1XwnfR6hpht3bJI4rkvF+ntb3LNjHNFFTSk4z0BnPRycbTUco5oor2otyp6mb3BTQ1FFUpN0w6kTUyiivHrr3jRBQrEMDRRXK3qUaFvN8yyDr3o1P5hu7UUVTEZhooorinuUFFFFSmAtBoorXoAU9elFFdOHfvCkWtOcCRoX+5IMfjVWZDHKyN1BxRRRWVhIZSUUVyyZQhpKKKwY0SwMFbB+6eDSSLtYiiiuhawF1GindRRRVUnuhMQcGtbcL3T9v/LRKKKmPVDMhhgkHqKQUUVi1ZjFooopoQ9TQ1FFdid6eouoygUUVy31GBooopsBDSUUVhIoKKKKkAooopgFOooqoCYGkNFFaSEApaKKkAooopoBRRRRXRHYGFLRRVIQlFFFMBRS0UVSAKKKKAENAoopdQA0lFFIBaWiimgENJRRUsAooopAf/9k="/>
          <p:cNvSpPr>
            <a:spLocks noChangeAspect="1" noChangeArrowheads="1"/>
          </p:cNvSpPr>
          <p:nvPr/>
        </p:nvSpPr>
        <p:spPr bwMode="auto">
          <a:xfrm>
            <a:off x="219074" y="-144463"/>
            <a:ext cx="2375591" cy="237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10" descr="data:image/png;base64,iVBORw0KGgoAAAANSUhEUgAAAT4AAACfCAMAAABX0UX9AAAB11BMVEX/AAAXF5b///8AAIwAk93/i4v/o6P/Pj7/RET/k5P/1dX/ZWX/hYX/aWn/9/f/p6f/7u7/6en/t7f/IyP/vr4Aj9z/eHj/n5//29sAF5kAl+AAAJIAi9sAk+EAAAAAi9xVuO4Ak+X/Njb20NX/UUr/MCrr4OcAEZj/HRP/lY7/pZ9aarj/fHX/Yl1yw/LU4vFEruoiouXWvRMAAJnf4+7t0gD/xsb/cHD/rqvk1uN7jcocLJ+ksNo8S6onN6PGyOOk3PqZp9ZBFIR4EnaYD2C9DE7RCDTrBCOrSnk/iaqlnTgpjL1SiJIAUbWt3fmuweZbE3/DCkPAT3K1mACqkABlf21Zf3tssOHaAA/MNVONjkUbE4Z4mYlpjoduf1zewwADhsaDik1kXlp0IWLmDQB5C0ZOkKi/tUDIP2FWLonEsCF/clfitAqmBBxVDl6yrlGFdQuOZJlqEnhAeoygkDxsC00cc8WGAGcTf7VaUGWHnHdgkpgkIYWLe1CSgUZRSW+mAFBeeb+7f6Lf+P9EPXVYkriXY5OWAACwwMo6Nn9xAABHAAC5AADeBimRH0/SWBLEZ4o6SEhMYmJ+qcV2WFhXHR1hAADatcnnqLfZMEg+AHzXYHOEAFzE2odiAAAIlElEQVR4nO2d/V/bxhnAJSEgNsZgowvIkgLmTdhgYxvMawBDnTBDQkJDS5aX2etYljnbkpCUJM2aOku3Zm3WtWu7lJQ/dncytuRP4oB3re8Iz/eHYN3pzOn7ee7uuYsBQQAAAAAAAAAAAAAAAAAAAAAAAAAA4J1jaop1D44UzZ6Ky4meHndFgae5nr05agxNz/T1l68GBuMIxQcHygX9fTPTQyz6dUTomtXM08q+ociobDEaKV4PKadNbbaLXe94xz2niaI2vxAmF6FUd1FfdypErsML86R2zv329zheNI3Yr5Vh7EcUTW14ekRQorq8jx5VhJHpYc0ktdqwYrcYaap/j3kikoqO+vdnu/AMsaditLGZwVi3HJQNWTaMoNwdG58pyiP+ZsLF+/v9o9FUhF3fOWAQIT2eGuzswIvqokbULb2XPnN2WfiVkeleWT2H0LnVle6MfF4Ty2iLeHnu6BxMxXWEBlk/AUvCPQgPTqTH1vpCF7SL6fXlUs37xuql/MYHCH24cenSqnzetPWJDRdC7rWYrhsGQj1hlv1ny8BaaX5DxubliqpfB68kMDlE/r1izJmmqV4V1X1/mwhrz2SuXQ/qawNV3vzdxx0gC4NhEIFGZVVv8DfJfCKbyyUS+eRvjXnto99tbV3+/dJVom+WtDNuJLN/WEWBY7sSj0RxDAWvrN7IYRuBm6Xi5d1C+r0/GteTiWQ+h/L4ywfG7Nit7J9uvfrzX4g+8zzRh24n7mRvIxQdedv3eIcZxUMX3chms1aCdxcnxuvp7auqxWygeyWROGcY9xKJDT0gjm0k74+p4scfL+Gxu0Puz13LJkhLfZT1c7DBH8fBl0vk72Svk+GLHljmSssDkrszD4N4jOYy2LKpaonsozGMaZI6QnDl2icPcbu4n/WTMGGcBF3wcTabf0x8BGbttRWnfrKV8uVyQTI1Ik39K47SxKdPHn32yLSmPhJ/waC1Kxln/SRMCMeIonOPbz+2LASs5MQKwKXtBwUyHz785PYKCTBZ18yPkthfMplNXtWeRgM6QqU9iRzrZP0kbCBzHw4xPVfUsKORpLlwtpj7PcUlq/fz+TsZbHaHRF/C8ve5pv3NJz2zcubilu6Yzn2CEpdtcjIqnHVU3sVm7yXz+eQ9PHh3GkRtJZtIEH2muixsnZwoGsQN40rVb/Bu05sqnwrIxt8NueIo7x+4LJPEZAwcfab26edPxu4/WcmOqUvCF6e2BKEVG4zK+jHOm9128KHnyM788JZ2+S5eH3I4cc7nitNi4dY/H90au49X5wfC5S9PffViaEjw+KS12LFNm4UIzptz1p4DbY4ikvkJwr/OPNheElUrNTYyG3kcfJY+9Wvza+3fn5mi9s2QsPXFqW//gxVu9SvSMT5zGUTGdzJCSM9Jm9jk2b0ldT/3K+4sDF0ndgNzeFFW8aq8hL82PJN8bf3C5e9/OPXiy6+ECdbPwBBPD5LHn29uPpee6yTzK2fNojkfIF4JMgrMO85b5o146pnk9Z8QhP8KwslG1s/AEpy7oAte7/h3ejnzMzWCOBeL9UQtemKxeatM2w9LHK2B6DOp3fVCONbBV0ydkY50tJ/5aZo5N7O48FJp6wx5WiP9J5r7I62ekKvpx5enF5/Oj+EbdopLjU5i0N/axvoJmDK0ZucueJwOL75UwpEqmchApPPHl4vDcmnDgfTNUam+3eUOJVBSF08t+Ec6Drq/Y8S/kIqjokIkH9eUuURzClmn9am+0KHT34FQHzGI26V6f8m+HQX6DLwOTIdq/PBAR2g6GtCN45syl2hNrSn9B9/2Ov3KWqrl5+7N0YMicQv9fL34f5EY0+tpdOCxOUzxAOveM9fXKrlt2h0VXXZxl6O43XE7bswY9vraHUOh01HhWIh7HcXOo2Uv6KvQ1+SocHwQ8oSjuAn0OQF9VIA+KkAfFaCPCtBHBeijAvRRAfqoAH1UVNXnOAltdhSDvgpavI2uMk1+G5cDR3GbXdootbDuPXt9zgvneYDj9MUZoG1VG7PgSOjzgb5qgD4qQB8VoI8K0EcF6KMC9FEB+qgAfVSAPipg00ZFi3fyZJlOxcZjF3scxZ12cSvoqzywcoYWHFgdBjgupQL0UQH6qAB9VIA+KkAfFaCPCtBHRauXQh/sOiZp9EH0nZSq6Kvy0XCnPtyYMcz1TUq+Mu2uoY4Sgtsudwvl4iFXlw3okxq9josaz/u8nnr1shrM9fndjosa9bmn6tXLajDX53POdzXqa3L+uBETmOvDk59NjfqcTdnAXp9z/qpRH/OpjwN9ExP269r0TSj162UV2OtzZh+16WOetnChz5G61KSPfdrChT6fq/yyJn0uXz17+WY40OcYhDXp42DscqHPDr9a9PEQfFzok8IlVRU/Km7Xv+m/gttD9e7lmxAaOEBrkYq/PujQJy69UqvGutcEQeQA9eKU9zV9bz3vk6Yuqge/7y8PF/pEteBz16Kvy1fgwh4n+kRzXfIfXp8irZsHv2c94ESfqO0Sf4fT55d2tYPfsS7woo/4Uw6nb4Ife/zoI/662g7W19bFkT2O9InaesXpZxV9Utc6P/Z40iea6fDB+sJpTlYNC570ieqrXd/b9fl2X/GRsezDlT5RNffKx1dv0OdtTGtc2eNMHxaopRuLO+DXNm3tLt7k8aePCNz7yY9DcMI1Gent6OiNTLomcOD5f9rjTh6P+ojAhr2bLsW3P4y9PsV1M93AoTw+9YlkEtQatvcKhTNnCoW97QbN5NGdyK0+gqqqJvnjgCqn6ggc6zsKgD4qQB8VoI8K0EcF6KMC9FEB+qgAfVSAPipAHxWgjwrQRwXoowL0UQH6qAB9VIA+KkAfFaCPCtBHBeijAvRRAfqoAH1UgD4qQB8VoI8K0EcF6KMC9FEB+qgAfVSAPipAHxWgjwrQR8X/AHlX5Vh7izbhAAAAAElFTkSuQmCC"/>
          <p:cNvSpPr>
            <a:spLocks noChangeAspect="1" noChangeArrowheads="1"/>
          </p:cNvSpPr>
          <p:nvPr/>
        </p:nvSpPr>
        <p:spPr bwMode="auto">
          <a:xfrm>
            <a:off x="497293" y="89093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93" y="661329"/>
            <a:ext cx="4109656" cy="205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5E0EA-35FA-4F16-9794-C89BCC6D6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43" y="561771"/>
            <a:ext cx="10410524" cy="593832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obilježava se u spomen: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     </a:t>
            </a:r>
            <a:r>
              <a:rPr lang="en-US" sz="2400" dirty="0">
                <a:ea typeface="+mn-lt"/>
                <a:cs typeface="+mn-lt"/>
              </a:rPr>
              <a:t>      konstituiranje prvoga demokratski izabranog 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           višestranačkog Sabora 30. svibnja 1990.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           na povijesnu ulogu Hrvatskoga sabora u očuvanju 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           hrvatske državnosti tijekom mnogih stoljeća</a:t>
            </a:r>
          </a:p>
          <a:p>
            <a:pPr marL="0" indent="0">
              <a:buNone/>
            </a:pPr>
            <a:endParaRPr lang="en-US" sz="2400" dirty="0">
              <a:ea typeface="+mn-lt"/>
              <a:cs typeface="+mn-lt"/>
            </a:endParaRPr>
          </a:p>
        </p:txBody>
      </p:sp>
      <p:pic>
        <p:nvPicPr>
          <p:cNvPr id="4" name="Graphic 4" descr="Arrow Right">
            <a:extLst>
              <a:ext uri="{FF2B5EF4-FFF2-40B4-BE49-F238E27FC236}">
                <a16:creationId xmlns:a16="http://schemas.microsoft.com/office/drawing/2014/main" id="{9A803F3E-8C28-464F-845E-432A6432D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8886" y="1102036"/>
            <a:ext cx="296174" cy="310551"/>
          </a:xfrm>
          <a:prstGeom prst="rect">
            <a:avLst/>
          </a:prstGeom>
        </p:spPr>
      </p:pic>
      <p:pic>
        <p:nvPicPr>
          <p:cNvPr id="7" name="Graphic 4" descr="Arrow Right">
            <a:extLst>
              <a:ext uri="{FF2B5EF4-FFF2-40B4-BE49-F238E27FC236}">
                <a16:creationId xmlns:a16="http://schemas.microsoft.com/office/drawing/2014/main" id="{C998E5F1-CCBD-4902-9F0C-B88D1FE74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8885" y="2090774"/>
            <a:ext cx="296174" cy="310551"/>
          </a:xfrm>
          <a:prstGeom prst="rect">
            <a:avLst/>
          </a:prstGeom>
        </p:spPr>
      </p:pic>
      <p:pic>
        <p:nvPicPr>
          <p:cNvPr id="6" name="Picture 8" descr="A crowd of people&#10;&#10;Description generated with high confidence">
            <a:extLst>
              <a:ext uri="{FF2B5EF4-FFF2-40B4-BE49-F238E27FC236}">
                <a16:creationId xmlns:a16="http://schemas.microsoft.com/office/drawing/2014/main" id="{3C763B20-B4FF-48C9-B0A5-A816DDC82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5693" y="2990617"/>
            <a:ext cx="3781893" cy="2663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DAE77F-7830-46EC-9D66-D54387BB661D}"/>
              </a:ext>
            </a:extLst>
          </p:cNvPr>
          <p:cNvSpPr txBox="1"/>
          <p:nvPr/>
        </p:nvSpPr>
        <p:spPr>
          <a:xfrm>
            <a:off x="5249057" y="5748726"/>
            <a:ext cx="354267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Prva sjednica </a:t>
            </a:r>
            <a:r>
              <a:rPr lang="en-US" dirty="0" smtClean="0">
                <a:solidFill>
                  <a:schemeClr val="bg1"/>
                </a:solidFill>
                <a:ea typeface="+mn-lt"/>
                <a:cs typeface="+mn-lt"/>
              </a:rPr>
              <a:t>demokratski </a:t>
            </a: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izabranoga Hrvatskog sabora, 30. svibnja 1990.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55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F66A0-A9A6-4918-86D4-1532732E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30.svibanj 1990.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7915F-598F-41D2-B2D5-0131681B1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 utemeljen je prvi demokratski izabrani Hrvatski sabor</a:t>
            </a:r>
          </a:p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Hrvati su stekli pravo da djeluju na crti vlastitih interesa, a ne unutar nametnutog </a:t>
            </a:r>
            <a:r>
              <a:rPr lang="en-US" sz="2400" dirty="0" smtClean="0">
                <a:solidFill>
                  <a:srgbClr val="FFFFFF"/>
                </a:solidFill>
                <a:cs typeface="Calibri" panose="020F0502020204030204"/>
              </a:rPr>
              <a:t>zajedništva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  <a:cs typeface="Calibri" panose="020F0502020204030204"/>
              </a:rPr>
              <a:t>                duhovni</a:t>
            </a:r>
            <a:r>
              <a:rPr lang="en-US" sz="2400" dirty="0" smtClean="0">
                <a:ea typeface="+mn-lt"/>
                <a:cs typeface="+mn-lt"/>
              </a:rPr>
              <a:t>, moralni, kulturni i ekonomski napredak </a:t>
            </a:r>
            <a:endParaRPr lang="en-US" sz="2400" dirty="0" smtClean="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                hrvatskog naroda</a:t>
            </a:r>
          </a:p>
          <a:p>
            <a:pPr marL="342900" indent="-342900">
              <a:buFont typeface="Wingdings" panose="020B0604020202020204" pitchFamily="34" charset="0"/>
              <a:buChar char="ü"/>
            </a:pP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Wingdings" panose="020B0604020202020204" pitchFamily="34" charset="0"/>
              <a:buChar char="ü"/>
            </a:pPr>
            <a:endParaRPr lang="en-US" sz="2400" dirty="0">
              <a:ea typeface="+mn-lt"/>
              <a:cs typeface="+mn-lt"/>
            </a:endParaRPr>
          </a:p>
        </p:txBody>
      </p:sp>
      <p:pic>
        <p:nvPicPr>
          <p:cNvPr id="5" name="Graphic 4" descr="Arrow Right">
            <a:extLst>
              <a:ext uri="{FF2B5EF4-FFF2-40B4-BE49-F238E27FC236}">
                <a16:creationId xmlns:a16="http://schemas.microsoft.com/office/drawing/2014/main" id="{3D0B2E6D-0EFA-43E5-8F1E-9DC359797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90787" y="3364938"/>
            <a:ext cx="296174" cy="310551"/>
          </a:xfrm>
          <a:prstGeom prst="rect">
            <a:avLst/>
          </a:prstGeom>
        </p:spPr>
      </p:pic>
      <p:pic>
        <p:nvPicPr>
          <p:cNvPr id="6" name="Picture 6" descr="A large white building&#10;&#10;Description generated with very high confidence">
            <a:extLst>
              <a:ext uri="{FF2B5EF4-FFF2-40B4-BE49-F238E27FC236}">
                <a16:creationId xmlns:a16="http://schemas.microsoft.com/office/drawing/2014/main" id="{3BDADA5D-E4EB-4EA3-A16F-57C2ED65D3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9824" y="3868556"/>
            <a:ext cx="3082352" cy="2381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399264-A501-422C-A85F-CAAB9A6C5B24}"/>
              </a:ext>
            </a:extLst>
          </p:cNvPr>
          <p:cNvSpPr txBox="1"/>
          <p:nvPr/>
        </p:nvSpPr>
        <p:spPr>
          <a:xfrm>
            <a:off x="6623154" y="6173449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/>
              <a:t>Pročelje zgrade Hrvatskog sabora</a:t>
            </a:r>
          </a:p>
        </p:txBody>
      </p:sp>
    </p:spTree>
    <p:extLst>
      <p:ext uri="{BB962C8B-B14F-4D97-AF65-F5344CB8AC3E}">
        <p14:creationId xmlns:p14="http://schemas.microsoft.com/office/powerpoint/2010/main" val="62116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5644-1AEF-4753-BBA2-BAF7D8CA5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Pozadina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859C8-9E20-49EB-8D24-1F9409CCE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potkraj 80-tih srpski nacionalni pokret pod vodstvom Slobodana Miloševića nastojao je preurediti Jugoslaviju u formalnu federalnu, ali centralistički uređenu državu </a:t>
            </a:r>
            <a:endParaRPr lang="en-US" dirty="0"/>
          </a:p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SKH odlučio se za demokratizaciju sustava, što je potaknulo slobodu tiska i nastajanje neovisnih političkih inicijativa</a:t>
            </a:r>
          </a:p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potkraj 1989. u vodstvu SKH prevladala je reformistička struja</a:t>
            </a: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           odluke o </a:t>
            </a:r>
            <a:r>
              <a:rPr lang="en-US" sz="2400" dirty="0">
                <a:ea typeface="+mn-lt"/>
                <a:cs typeface="+mn-lt"/>
              </a:rPr>
              <a:t>višestranačkim izborima i  potpunom osamostaljenju SKH 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4" name="Graphic 4" descr="Arrow Right">
            <a:extLst>
              <a:ext uri="{FF2B5EF4-FFF2-40B4-BE49-F238E27FC236}">
                <a16:creationId xmlns:a16="http://schemas.microsoft.com/office/drawing/2014/main" id="{4F488A22-ABC8-4F7B-B15F-63AB2B99D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99535" y="4518192"/>
            <a:ext cx="296174" cy="3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52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8B82D-6744-477E-8DD5-33C9A041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Prvi višestranački izbori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03B1E-851D-4FC8-8463-B4980CE2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u proljeće 1990. (prvi krug 22. i 23. travnja, drugi 6. i 7. svibnja) pobijedio je HDZ pod vodstvom Franje Tuđmana</a:t>
            </a:r>
          </a:p>
          <a:p>
            <a:r>
              <a:rPr lang="en-US" sz="2400" dirty="0" smtClean="0">
                <a:ea typeface="+mn-lt"/>
                <a:cs typeface="+mn-lt"/>
              </a:rPr>
              <a:t>Tuđman </a:t>
            </a:r>
            <a:r>
              <a:rPr lang="en-US" sz="2400" dirty="0">
                <a:ea typeface="+mn-lt"/>
                <a:cs typeface="+mn-lt"/>
              </a:rPr>
              <a:t>je predvodio masovni nacionalni pokret </a:t>
            </a:r>
          </a:p>
          <a:p>
            <a:pPr marL="0" indent="0">
              <a:buNone/>
            </a:pPr>
            <a:r>
              <a:rPr lang="hr-HR" sz="2400" dirty="0" smtClean="0">
                <a:ea typeface="+mn-lt"/>
                <a:cs typeface="+mn-lt"/>
              </a:rPr>
              <a:t>  </a:t>
            </a:r>
            <a:r>
              <a:rPr lang="en-US" sz="2400" dirty="0" smtClean="0">
                <a:ea typeface="+mn-lt"/>
                <a:cs typeface="+mn-lt"/>
              </a:rPr>
              <a:t>usmjeren </a:t>
            </a:r>
            <a:r>
              <a:rPr lang="en-US" sz="2400" dirty="0">
                <a:ea typeface="+mn-lt"/>
                <a:cs typeface="+mn-lt"/>
              </a:rPr>
              <a:t>na hrvatsko državno osamostaljenje i napuštanje</a:t>
            </a:r>
          </a:p>
          <a:p>
            <a:pPr marL="0" indent="0">
              <a:buNone/>
            </a:pPr>
            <a:r>
              <a:rPr lang="hr-HR" sz="2400" dirty="0" smtClean="0">
                <a:ea typeface="+mn-lt"/>
                <a:cs typeface="+mn-lt"/>
              </a:rPr>
              <a:t>  </a:t>
            </a:r>
            <a:r>
              <a:rPr lang="en-US" sz="2400" dirty="0" smtClean="0">
                <a:ea typeface="+mn-lt"/>
                <a:cs typeface="+mn-lt"/>
              </a:rPr>
              <a:t>komunističkog </a:t>
            </a:r>
            <a:r>
              <a:rPr lang="en-US" sz="2400" dirty="0">
                <a:ea typeface="+mn-lt"/>
                <a:cs typeface="+mn-lt"/>
              </a:rPr>
              <a:t>poretka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4" name="Picture 4" descr="A person holding a sign&#10;&#10;Description generated with very high confidence">
            <a:extLst>
              <a:ext uri="{FF2B5EF4-FFF2-40B4-BE49-F238E27FC236}">
                <a16:creationId xmlns:a16="http://schemas.microsoft.com/office/drawing/2014/main" id="{228D2B48-3AA0-483B-BE63-6FB179EBE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278" y="2651440"/>
            <a:ext cx="2353585" cy="3196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3251EA-6B32-4853-AD14-DEDD65DB8978}"/>
              </a:ext>
            </a:extLst>
          </p:cNvPr>
          <p:cNvSpPr txBox="1"/>
          <p:nvPr/>
        </p:nvSpPr>
        <p:spPr>
          <a:xfrm>
            <a:off x="9165118" y="5845834"/>
            <a:ext cx="26182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dirty="0">
                <a:cs typeface="Calibri"/>
              </a:rPr>
              <a:t>Predizborni plakat </a:t>
            </a:r>
            <a:endParaRPr lang="en-US" i="1" dirty="0">
              <a:cs typeface="Calibri"/>
            </a:endParaRPr>
          </a:p>
          <a:p>
            <a:pPr algn="ctr"/>
            <a:r>
              <a:rPr lang="en-US" b="1" i="1" dirty="0">
                <a:cs typeface="Calibri"/>
              </a:rPr>
              <a:t>HDZ-a</a:t>
            </a:r>
            <a:endParaRPr lang="en-US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812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2AF6-D1A4-4498-A0C4-9E966F3D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Povijesni dan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DED6-7703-41C0-B724-2278FD7A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62673"/>
            <a:ext cx="10410524" cy="412678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en-US" sz="2400" dirty="0">
                <a:cs typeface="Calibri" panose="020F0502020204030204"/>
              </a:rPr>
              <a:t>Walter Benjamin, </a:t>
            </a: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njemački filozof židovskog podrijetla, pisac </a:t>
            </a:r>
            <a:endParaRPr lang="en-US" dirty="0"/>
          </a:p>
          <a:p>
            <a:pPr marL="0" indent="0">
              <a:buNone/>
            </a:pPr>
            <a:r>
              <a:rPr lang="hr-HR" sz="2400" dirty="0" smtClean="0">
                <a:solidFill>
                  <a:srgbClr val="FFFFFF"/>
                </a:solidFill>
                <a:cs typeface="Calibri" panose="020F0502020204030204"/>
              </a:rPr>
              <a:t>   </a:t>
            </a:r>
            <a:r>
              <a:rPr lang="en-US" sz="2400" dirty="0" smtClean="0">
                <a:solidFill>
                  <a:srgbClr val="FFFFFF"/>
                </a:solidFill>
                <a:cs typeface="Calibri" panose="020F0502020204030204"/>
              </a:rPr>
              <a:t>i</a:t>
            </a: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 kritičar, kazao je za taj neponovljivi događaj da je </a:t>
            </a:r>
            <a:r>
              <a:rPr lang="en-US" sz="2400" dirty="0" err="1" smtClean="0">
                <a:solidFill>
                  <a:srgbClr val="FFFFFF"/>
                </a:solidFill>
                <a:cs typeface="Calibri" panose="020F0502020204030204"/>
              </a:rPr>
              <a:t>ovje</a:t>
            </a:r>
            <a:r>
              <a:rPr lang="hr-HR" sz="2400" dirty="0" err="1" smtClean="0">
                <a:solidFill>
                  <a:srgbClr val="FFFFFF"/>
                </a:solidFill>
                <a:cs typeface="Calibri" panose="020F0502020204030204"/>
              </a:rPr>
              <a:t>kovje</a:t>
            </a:r>
            <a:r>
              <a:rPr lang="en-US" sz="2400" dirty="0" smtClean="0">
                <a:solidFill>
                  <a:srgbClr val="FFFFFF"/>
                </a:solidFill>
                <a:cs typeface="Calibri" panose="020F0502020204030204"/>
              </a:rPr>
              <a:t>č</a:t>
            </a:r>
            <a:r>
              <a:rPr lang="hr-HR" sz="2400" dirty="0" smtClean="0">
                <a:solidFill>
                  <a:srgbClr val="FFFFFF"/>
                </a:solidFill>
                <a:cs typeface="Calibri" panose="020F0502020204030204"/>
              </a:rPr>
              <a:t>e</a:t>
            </a:r>
            <a:r>
              <a:rPr lang="en-US" sz="2400" dirty="0" smtClean="0">
                <a:solidFill>
                  <a:srgbClr val="FFFFFF"/>
                </a:solidFill>
                <a:cs typeface="Calibri" panose="020F0502020204030204"/>
              </a:rPr>
              <a:t>n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 </a:t>
            </a:r>
            <a:r>
              <a:rPr lang="en-US" sz="2400" dirty="0">
                <a:ea typeface="+mn-lt"/>
                <a:cs typeface="+mn-lt"/>
              </a:rPr>
              <a:t> "slavom trenutka, njegovom aurom"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 svi sačuvani dokumenti svjedoče da je to bio povijesni dan: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     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smtClean="0">
                <a:ea typeface="+mn-lt"/>
                <a:cs typeface="+mn-lt"/>
              </a:rPr>
              <a:t>video </a:t>
            </a:r>
            <a:r>
              <a:rPr lang="en-US" sz="2400" dirty="0">
                <a:ea typeface="+mn-lt"/>
                <a:cs typeface="+mn-lt"/>
              </a:rPr>
              <a:t>i audiozapisi saborskog govora Franje Tuđmana </a:t>
            </a:r>
            <a:endParaRPr lang="en-US" sz="2400" dirty="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hr-HR" sz="2400" dirty="0" smtClean="0">
                <a:ea typeface="+mn-lt"/>
                <a:cs typeface="+mn-lt"/>
              </a:rPr>
              <a:t>    </a:t>
            </a:r>
            <a:r>
              <a:rPr lang="en-US" sz="2400" dirty="0" smtClean="0">
                <a:ea typeface="+mn-lt"/>
                <a:cs typeface="+mn-lt"/>
              </a:rPr>
              <a:t>(</a:t>
            </a:r>
            <a:r>
              <a:rPr lang="en-US" sz="2400" dirty="0">
                <a:ea typeface="+mn-lt"/>
                <a:cs typeface="+mn-lt"/>
              </a:rPr>
              <a:t>državnički i državotvorni </a:t>
            </a:r>
            <a:r>
              <a:rPr lang="en-US" sz="2400" dirty="0" smtClean="0">
                <a:ea typeface="+mn-lt"/>
                <a:cs typeface="+mn-lt"/>
              </a:rPr>
              <a:t>govor</a:t>
            </a:r>
            <a:r>
              <a:rPr lang="hr-HR" sz="2400" dirty="0" smtClean="0">
                <a:ea typeface="+mn-lt"/>
                <a:cs typeface="+mn-lt"/>
              </a:rPr>
              <a:t>, </a:t>
            </a:r>
            <a:r>
              <a:rPr lang="en-US" sz="2400" dirty="0" smtClean="0">
                <a:ea typeface="+mn-lt"/>
                <a:cs typeface="+mn-lt"/>
              </a:rPr>
              <a:t>bio </a:t>
            </a:r>
            <a:r>
              <a:rPr lang="en-US" sz="2400" dirty="0">
                <a:ea typeface="+mn-lt"/>
                <a:cs typeface="+mn-lt"/>
              </a:rPr>
              <a:t>je to govor </a:t>
            </a:r>
            <a:endParaRPr lang="en-US" sz="2400" dirty="0"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hr-HR" sz="2400" dirty="0" smtClean="0">
                <a:ea typeface="+mn-lt"/>
                <a:cs typeface="+mn-lt"/>
              </a:rPr>
              <a:t>    </a:t>
            </a:r>
            <a:r>
              <a:rPr lang="en-US" sz="2400" dirty="0" smtClean="0">
                <a:ea typeface="+mn-lt"/>
                <a:cs typeface="+mn-lt"/>
              </a:rPr>
              <a:t>slobode</a:t>
            </a:r>
            <a:r>
              <a:rPr lang="en-US" sz="2400" dirty="0">
                <a:ea typeface="+mn-lt"/>
                <a:cs typeface="+mn-lt"/>
              </a:rPr>
              <a:t>, nadahnut idejama, odlučna, snošljiva, ali i zabrinuta državnika)</a:t>
            </a: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     </a:t>
            </a:r>
            <a:r>
              <a:rPr lang="en-US" sz="2400" dirty="0">
                <a:ea typeface="+mn-lt"/>
                <a:cs typeface="Calibri"/>
              </a:rPr>
              <a:t> </a:t>
            </a:r>
            <a:r>
              <a:rPr lang="en-US" sz="2400" dirty="0">
                <a:ea typeface="+mn-lt"/>
                <a:cs typeface="+mn-lt"/>
              </a:rPr>
              <a:t>zapisi i fotografije o dolasku sudionika Sabora na današnji Trg bana Jelačića</a:t>
            </a: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     </a:t>
            </a:r>
            <a:r>
              <a:rPr lang="en-US" sz="2400" dirty="0">
                <a:ea typeface="+mn-lt"/>
                <a:cs typeface="Calibri"/>
              </a:rPr>
              <a:t> </a:t>
            </a:r>
            <a:r>
              <a:rPr lang="en-US" sz="2400" dirty="0">
                <a:ea typeface="+mn-lt"/>
                <a:cs typeface="+mn-lt"/>
              </a:rPr>
              <a:t>dokumentarni filmovi i fotoreportaže o veličanstvenom okupljanju političara </a:t>
            </a:r>
            <a:r>
              <a:rPr lang="hr-HR" sz="2400" dirty="0" smtClean="0">
                <a:ea typeface="+mn-lt"/>
                <a:cs typeface="+mn-lt"/>
              </a:rPr>
              <a:t>          </a:t>
            </a:r>
            <a:r>
              <a:rPr lang="en-US" sz="2400" dirty="0" smtClean="0">
                <a:ea typeface="+mn-lt"/>
                <a:cs typeface="+mn-lt"/>
              </a:rPr>
              <a:t>na </a:t>
            </a:r>
            <a:r>
              <a:rPr lang="en-US" sz="2400" dirty="0">
                <a:ea typeface="+mn-lt"/>
                <a:cs typeface="+mn-lt"/>
              </a:rPr>
              <a:t>istom trgu</a:t>
            </a: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</p:txBody>
      </p:sp>
      <p:pic>
        <p:nvPicPr>
          <p:cNvPr id="4" name="Graphic 4" descr="Arrow Right">
            <a:extLst>
              <a:ext uri="{FF2B5EF4-FFF2-40B4-BE49-F238E27FC236}">
                <a16:creationId xmlns:a16="http://schemas.microsoft.com/office/drawing/2014/main" id="{1D014241-3880-4CBA-8CFE-0BDFCF77E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93670" y="3918349"/>
            <a:ext cx="296174" cy="310551"/>
          </a:xfrm>
          <a:prstGeom prst="rect">
            <a:avLst/>
          </a:prstGeom>
        </p:spPr>
      </p:pic>
      <p:pic>
        <p:nvPicPr>
          <p:cNvPr id="5" name="Graphic 4" descr="Arrow Right">
            <a:extLst>
              <a:ext uri="{FF2B5EF4-FFF2-40B4-BE49-F238E27FC236}">
                <a16:creationId xmlns:a16="http://schemas.microsoft.com/office/drawing/2014/main" id="{AF2F4141-8ED8-4242-83DF-E3826DD69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99798" y="4989816"/>
            <a:ext cx="296174" cy="310551"/>
          </a:xfrm>
          <a:prstGeom prst="rect">
            <a:avLst/>
          </a:prstGeom>
        </p:spPr>
      </p:pic>
      <p:pic>
        <p:nvPicPr>
          <p:cNvPr id="11" name="Graphic 4" descr="Arrow Right">
            <a:extLst>
              <a:ext uri="{FF2B5EF4-FFF2-40B4-BE49-F238E27FC236}">
                <a16:creationId xmlns:a16="http://schemas.microsoft.com/office/drawing/2014/main" id="{28F54443-F8FC-4E3F-B4F5-F3AEB8FDB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06161" y="5445648"/>
            <a:ext cx="296174" cy="310551"/>
          </a:xfrm>
          <a:prstGeom prst="rect">
            <a:avLst/>
          </a:prstGeom>
        </p:spPr>
      </p:pic>
      <p:pic>
        <p:nvPicPr>
          <p:cNvPr id="7" name="Picture 11" descr="A picture containing grass, standing, field, holding&#10;&#10;Description generated with very high confidence">
            <a:extLst>
              <a:ext uri="{FF2B5EF4-FFF2-40B4-BE49-F238E27FC236}">
                <a16:creationId xmlns:a16="http://schemas.microsoft.com/office/drawing/2014/main" id="{C5EE313A-88BA-43E5-AD55-93968D65CE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906" y="1204289"/>
            <a:ext cx="2632647" cy="1838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6051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D990-5EDC-4666-A845-ECC1F30A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Proslava na trgu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8A5D-2EC4-45B2-BAC1-03104E7D5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na tadašnjem Trgu </a:t>
            </a:r>
            <a:r>
              <a:rPr lang="hr-HR" sz="2400" dirty="0" smtClean="0">
                <a:ea typeface="+mn-lt"/>
                <a:cs typeface="+mn-lt"/>
              </a:rPr>
              <a:t>r</a:t>
            </a:r>
            <a:r>
              <a:rPr lang="en-US" sz="2400" dirty="0" err="1" smtClean="0">
                <a:ea typeface="+mn-lt"/>
                <a:cs typeface="+mn-lt"/>
              </a:rPr>
              <a:t>epublike</a:t>
            </a:r>
            <a:r>
              <a:rPr lang="hr-HR" sz="2400" dirty="0" smtClean="0">
                <a:ea typeface="+mn-lt"/>
                <a:cs typeface="+mn-lt"/>
              </a:rPr>
              <a:t> </a:t>
            </a:r>
            <a:r>
              <a:rPr lang="en-US" sz="2400" dirty="0" smtClean="0">
                <a:ea typeface="+mn-lt"/>
                <a:cs typeface="+mn-lt"/>
              </a:rPr>
              <a:t>, </a:t>
            </a:r>
            <a:r>
              <a:rPr lang="en-US" sz="2400" dirty="0">
                <a:ea typeface="+mn-lt"/>
                <a:cs typeface="+mn-lt"/>
              </a:rPr>
              <a:t>održana je veličanstvena narodna proslava na kojoj su građani burno pozdravili upravo izabrano državno </a:t>
            </a:r>
            <a:r>
              <a:rPr lang="hr-HR" sz="2400" dirty="0" smtClean="0">
                <a:ea typeface="+mn-lt"/>
                <a:cs typeface="+mn-lt"/>
              </a:rPr>
              <a:t>v</a:t>
            </a:r>
            <a:r>
              <a:rPr lang="en-US" sz="2400" dirty="0" err="1" smtClean="0">
                <a:ea typeface="+mn-lt"/>
                <a:cs typeface="+mn-lt"/>
              </a:rPr>
              <a:t>rhovništvo</a:t>
            </a:r>
            <a:endParaRPr lang="en-US" sz="2400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30. svibnja 1990. inauguriran je kao "rođenje nove Hrvatske" tijekom svečanosti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n-US" sz="2400" dirty="0" smtClean="0">
                <a:ea typeface="+mn-lt"/>
                <a:cs typeface="+mn-lt"/>
              </a:rPr>
              <a:t>netom </a:t>
            </a:r>
            <a:r>
              <a:rPr lang="en-US" sz="2400" dirty="0">
                <a:ea typeface="+mn-lt"/>
                <a:cs typeface="+mn-lt"/>
              </a:rPr>
              <a:t>izabran predsjednik Franjo Tuđman </a:t>
            </a:r>
          </a:p>
          <a:p>
            <a:pPr marL="0" indent="0">
              <a:buNone/>
            </a:pPr>
            <a:r>
              <a:rPr lang="hr-HR" sz="2400" dirty="0" smtClean="0">
                <a:ea typeface="+mn-lt"/>
                <a:cs typeface="+mn-lt"/>
              </a:rPr>
              <a:t>   </a:t>
            </a:r>
            <a:r>
              <a:rPr lang="en-US" sz="2400" dirty="0" smtClean="0">
                <a:ea typeface="+mn-lt"/>
                <a:cs typeface="+mn-lt"/>
              </a:rPr>
              <a:t>položio </a:t>
            </a:r>
            <a:r>
              <a:rPr lang="en-US" sz="2400" dirty="0">
                <a:ea typeface="+mn-lt"/>
                <a:cs typeface="+mn-lt"/>
              </a:rPr>
              <a:t>je kruh,  pero i zlatni dukat, kao simbole života,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sz="2400" dirty="0" smtClean="0">
                <a:ea typeface="+mn-lt"/>
                <a:cs typeface="+mn-lt"/>
              </a:rPr>
              <a:t>  </a:t>
            </a:r>
            <a:r>
              <a:rPr lang="en-US" sz="2400" dirty="0">
                <a:ea typeface="+mn-lt"/>
                <a:cs typeface="+mn-lt"/>
              </a:rPr>
              <a:t> blagostanja, znanja, kulturnog napretka i bogatstva </a:t>
            </a: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n-US" sz="2400" dirty="0">
                <a:ea typeface="+mn-lt"/>
                <a:cs typeface="+mn-lt"/>
              </a:rPr>
              <a:t>počeo </a:t>
            </a:r>
            <a:r>
              <a:rPr lang="hr-HR" sz="2400" dirty="0" smtClean="0">
                <a:ea typeface="+mn-lt"/>
                <a:cs typeface="+mn-lt"/>
              </a:rPr>
              <a:t>je </a:t>
            </a:r>
            <a:r>
              <a:rPr lang="en-US" sz="2400" dirty="0" smtClean="0">
                <a:ea typeface="+mn-lt"/>
                <a:cs typeface="+mn-lt"/>
              </a:rPr>
              <a:t>proces </a:t>
            </a:r>
            <a:r>
              <a:rPr lang="en-US" sz="2400" dirty="0">
                <a:ea typeface="+mn-lt"/>
                <a:cs typeface="+mn-lt"/>
              </a:rPr>
              <a:t>obnove europske </a:t>
            </a:r>
          </a:p>
          <a:p>
            <a:pPr marL="0" indent="0">
              <a:buNone/>
            </a:pPr>
            <a:r>
              <a:rPr lang="hr-HR" sz="2400" dirty="0" smtClean="0">
                <a:ea typeface="+mn-lt"/>
                <a:cs typeface="+mn-lt"/>
              </a:rPr>
              <a:t>   </a:t>
            </a:r>
            <a:r>
              <a:rPr lang="en-US" sz="2400" dirty="0" smtClean="0">
                <a:ea typeface="+mn-lt"/>
                <a:cs typeface="+mn-lt"/>
              </a:rPr>
              <a:t>parlamentarne </a:t>
            </a:r>
            <a:r>
              <a:rPr lang="en-US" sz="2400" dirty="0">
                <a:ea typeface="+mn-lt"/>
                <a:cs typeface="+mn-lt"/>
              </a:rPr>
              <a:t>demokracije</a:t>
            </a: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  <a:cs typeface="Calibri" panose="020F0502020204030204"/>
              </a:rPr>
              <a:t>  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cs typeface="Calibri" panose="020F0502020204030204"/>
            </a:endParaRPr>
          </a:p>
        </p:txBody>
      </p:sp>
      <p:pic>
        <p:nvPicPr>
          <p:cNvPr id="6" name="Picture 6" descr="A picture containing grass, people, front, small&#10;&#10;Description generated with very high confidence">
            <a:extLst>
              <a:ext uri="{FF2B5EF4-FFF2-40B4-BE49-F238E27FC236}">
                <a16:creationId xmlns:a16="http://schemas.microsoft.com/office/drawing/2014/main" id="{742C8966-C62F-4C09-BFCD-0C9D8E65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733" y="3235030"/>
            <a:ext cx="3103330" cy="2187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59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79D943B-BFCD-4168-988A-16654BEA79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46A8D-C341-4577-A153-2BCD6919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ZBRKA S BLAGDANIMA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7DFD7-46F8-409E-9BF4-2FFAA402A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har char="ü"/>
            </a:pPr>
            <a:r>
              <a:rPr lang="hr-HR" dirty="0">
                <a:ea typeface="+mn-lt"/>
                <a:cs typeface="+mn-lt"/>
              </a:rPr>
              <a:t>b</a:t>
            </a:r>
            <a:r>
              <a:rPr lang="en-US" dirty="0" err="1" smtClean="0">
                <a:ea typeface="+mn-lt"/>
                <a:cs typeface="+mn-lt"/>
              </a:rPr>
              <a:t>lagdan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je 2001. zamijenjen datumom 25. lipnja 1991. kada je Hrvatski sabor donio Odluku o uspostavi suvremene i samostalne </a:t>
            </a:r>
            <a:r>
              <a:rPr lang="en-US" dirty="0" smtClean="0">
                <a:ea typeface="+mn-lt"/>
                <a:cs typeface="+mn-lt"/>
              </a:rPr>
              <a:t>RH</a:t>
            </a:r>
            <a:r>
              <a:rPr lang="hr-HR" dirty="0"/>
              <a:t> </a:t>
            </a:r>
            <a:r>
              <a:rPr lang="hr-HR" dirty="0" smtClean="0"/>
              <a:t>što je</a:t>
            </a:r>
            <a:r>
              <a:rPr lang="en-US" dirty="0"/>
              <a:t>  najvažnija odluka o </a:t>
            </a:r>
            <a:r>
              <a:rPr lang="en-US" dirty="0" smtClean="0">
                <a:ea typeface="+mn-lt"/>
                <a:cs typeface="+mn-lt"/>
              </a:rPr>
              <a:t>nezavisnosti </a:t>
            </a:r>
            <a:r>
              <a:rPr lang="en-US" dirty="0">
                <a:ea typeface="+mn-lt"/>
                <a:cs typeface="+mn-lt"/>
              </a:rPr>
              <a:t>Republike Hrvatske donesena </a:t>
            </a:r>
            <a:r>
              <a:rPr lang="en-US" i="1" dirty="0">
                <a:ea typeface="+mn-lt"/>
                <a:cs typeface="+mn-lt"/>
              </a:rPr>
              <a:t>25. </a:t>
            </a:r>
            <a:r>
              <a:rPr lang="en-US" i="1" dirty="0" smtClean="0">
                <a:ea typeface="+mn-lt"/>
                <a:cs typeface="+mn-lt"/>
              </a:rPr>
              <a:t>lipnja 1991</a:t>
            </a:r>
            <a:r>
              <a:rPr lang="en-US" i="1" dirty="0">
                <a:ea typeface="+mn-lt"/>
                <a:cs typeface="+mn-lt"/>
              </a:rPr>
              <a:t>.</a:t>
            </a:r>
            <a:r>
              <a:rPr lang="en-US" dirty="0">
                <a:ea typeface="+mn-lt"/>
                <a:cs typeface="+mn-lt"/>
              </a:rPr>
              <a:t> od strane Sabora i predstavlja ustavnopravni temelj samostalnosti i </a:t>
            </a:r>
            <a:r>
              <a:rPr lang="hr-HR" dirty="0" smtClean="0">
                <a:ea typeface="+mn-lt"/>
                <a:cs typeface="+mn-lt"/>
              </a:rPr>
              <a:t> </a:t>
            </a:r>
            <a:r>
              <a:rPr lang="en-US" dirty="0" smtClean="0">
                <a:ea typeface="+mn-lt"/>
                <a:cs typeface="+mn-lt"/>
              </a:rPr>
              <a:t>nezavisnosti </a:t>
            </a:r>
            <a:r>
              <a:rPr lang="en-US" dirty="0">
                <a:ea typeface="+mn-lt"/>
                <a:cs typeface="+mn-lt"/>
              </a:rPr>
              <a:t>hrvatske države</a:t>
            </a:r>
            <a:endParaRPr lang="en-US" dirty="0"/>
          </a:p>
          <a:p>
            <a:pPr>
              <a:buChar char="ü"/>
            </a:pPr>
            <a:r>
              <a:rPr lang="en-US" dirty="0">
                <a:ea typeface="+mn-lt"/>
                <a:cs typeface="+mn-lt"/>
              </a:rPr>
              <a:t>30. svibnja je postao spomendanom - Dan Hrvatskog sabora</a:t>
            </a:r>
            <a:endParaRPr lang="en-US" dirty="0"/>
          </a:p>
          <a:p>
            <a:pPr>
              <a:buChar char="ü"/>
            </a:pPr>
            <a:r>
              <a:rPr lang="en-US" dirty="0">
                <a:ea typeface="+mn-lt"/>
                <a:cs typeface="+mn-lt"/>
              </a:rPr>
              <a:t>postojanje spomendana </a:t>
            </a:r>
            <a:r>
              <a:rPr lang="hr-HR" dirty="0" smtClean="0">
                <a:ea typeface="+mn-lt"/>
                <a:cs typeface="+mn-lt"/>
              </a:rPr>
              <a:t>D</a:t>
            </a:r>
            <a:r>
              <a:rPr lang="en-US" dirty="0" err="1" smtClean="0">
                <a:ea typeface="+mn-lt"/>
                <a:cs typeface="+mn-lt"/>
              </a:rPr>
              <a:t>ana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H</a:t>
            </a:r>
            <a:r>
              <a:rPr lang="hr-HR" dirty="0" smtClean="0">
                <a:ea typeface="+mn-lt"/>
                <a:cs typeface="+mn-lt"/>
              </a:rPr>
              <a:t>rvatskog </a:t>
            </a:r>
            <a:r>
              <a:rPr lang="hr-HR" dirty="0">
                <a:ea typeface="+mn-lt"/>
                <a:cs typeface="+mn-lt"/>
              </a:rPr>
              <a:t>s</a:t>
            </a:r>
            <a:r>
              <a:rPr lang="en-US" dirty="0" err="1" smtClean="0">
                <a:ea typeface="+mn-lt"/>
                <a:cs typeface="+mn-lt"/>
              </a:rPr>
              <a:t>abora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30.svibnja i Dana državnosti 25.svibnja djelovalo je zbunjujuće za mnoge hrvatske građane</a:t>
            </a:r>
          </a:p>
          <a:p>
            <a:pPr>
              <a:buChar char="ü"/>
            </a:pPr>
            <a:r>
              <a:rPr lang="en-US" dirty="0">
                <a:ea typeface="+mn-lt"/>
                <a:cs typeface="+mn-lt"/>
              </a:rPr>
              <a:t>zbrka s blagdanima u Hrvatskoj je riješena u listopadu </a:t>
            </a:r>
            <a:r>
              <a:rPr lang="en-US" dirty="0" smtClean="0">
                <a:ea typeface="+mn-lt"/>
                <a:cs typeface="+mn-lt"/>
              </a:rPr>
              <a:t>2019.</a:t>
            </a:r>
            <a:r>
              <a:rPr lang="hr-HR" dirty="0" smtClean="0">
                <a:ea typeface="+mn-lt"/>
                <a:cs typeface="+mn-lt"/>
              </a:rPr>
              <a:t> </a:t>
            </a:r>
            <a:r>
              <a:rPr lang="en-US" dirty="0" smtClean="0">
                <a:ea typeface="+mn-lt"/>
                <a:cs typeface="+mn-lt"/>
              </a:rPr>
              <a:t>kada </a:t>
            </a:r>
            <a:r>
              <a:rPr lang="en-US" dirty="0">
                <a:ea typeface="+mn-lt"/>
                <a:cs typeface="+mn-lt"/>
              </a:rPr>
              <a:t>je Dan državnosti vraćen na 30. svibnja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Graphic 3" descr="Arrow Right">
            <a:extLst>
              <a:ext uri="{FF2B5EF4-FFF2-40B4-BE49-F238E27FC236}">
                <a16:creationId xmlns:a16="http://schemas.microsoft.com/office/drawing/2014/main" id="{EF30360F-26D5-4C0E-8BBF-0884D9B20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48914" y="2853717"/>
            <a:ext cx="296174" cy="3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4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4D926-4A14-49B5-99A4-188DCC7B2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Hvala vam na pažnji!</a:t>
            </a:r>
          </a:p>
        </p:txBody>
      </p:sp>
    </p:spTree>
    <p:extLst>
      <p:ext uri="{BB962C8B-B14F-4D97-AF65-F5344CB8AC3E}">
        <p14:creationId xmlns:p14="http://schemas.microsoft.com/office/powerpoint/2010/main" val="8994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A326F8FFD03E44860FA4CE6578B9D0" ma:contentTypeVersion="9" ma:contentTypeDescription="Stvaranje novog dokumenta." ma:contentTypeScope="" ma:versionID="5afc78668d806433017db2ee920655c5">
  <xsd:schema xmlns:xsd="http://www.w3.org/2001/XMLSchema" xmlns:xs="http://www.w3.org/2001/XMLSchema" xmlns:p="http://schemas.microsoft.com/office/2006/metadata/properties" xmlns:ns2="ea2f10a3-05fc-4948-a9f3-6f7f8835f858" targetNamespace="http://schemas.microsoft.com/office/2006/metadata/properties" ma:root="true" ma:fieldsID="8f31f854cef8f80ba9a4ac02a8e0a76c" ns2:_="">
    <xsd:import namespace="ea2f10a3-05fc-4948-a9f3-6f7f8835f8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f10a3-05fc-4948-a9f3-6f7f8835f8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6F543-1FD5-404B-A9F5-89F76D51D62C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ea2f10a3-05fc-4948-a9f3-6f7f8835f85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12DC2F0-40E8-4ADF-9138-231920685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CD5C8B-A972-473B-B79D-A7DE2E164B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2f10a3-05fc-4948-a9f3-6f7f8835f8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630</Words>
  <Application>Microsoft Office PowerPoint</Application>
  <PresentationFormat>Široki zaslon</PresentationFormat>
  <Paragraphs>57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Rockwell Condensed</vt:lpstr>
      <vt:lpstr>Wingdings</vt:lpstr>
      <vt:lpstr>Wood Type</vt:lpstr>
      <vt:lpstr>Dan državnosti</vt:lpstr>
      <vt:lpstr>PowerPoint prezentacija</vt:lpstr>
      <vt:lpstr>30.svibanj 1990.</vt:lpstr>
      <vt:lpstr>Pozadina</vt:lpstr>
      <vt:lpstr>Prvi višestranački izbori</vt:lpstr>
      <vt:lpstr>Povijesni dan</vt:lpstr>
      <vt:lpstr>Proslava na trgu</vt:lpstr>
      <vt:lpstr>ZBRKA S BLAGDANIMA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Anita Paranos</cp:lastModifiedBy>
  <cp:revision>674</cp:revision>
  <dcterms:created xsi:type="dcterms:W3CDTF">2020-05-26T13:53:24Z</dcterms:created>
  <dcterms:modified xsi:type="dcterms:W3CDTF">2020-05-31T14:23:08Z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0x0101008BA326F8FFD03E44860FA4CE6578B9D0</vt:lpwstr>
  </property>
</Properties>
</file>