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6" r:id="rId5"/>
    <p:sldId id="267" r:id="rId6"/>
    <p:sldId id="268" r:id="rId7"/>
    <p:sldId id="269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73" r:id="rId16"/>
    <p:sldId id="270" r:id="rId1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6501" autoAdjust="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14.3.2018.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14.3.2018.</a:t>
            </a:fld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14.3.2018.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14.3.2018.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14.3.2018.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14.3.2018.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14.3.2018.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14.3.2018.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14.3.2018.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14.3.2018.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14.3.2018.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14.3.2018.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14.3.2018.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14.3.2018.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Uređivanje stilova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14.3.2018.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7200" dirty="0" smtClean="0"/>
              <a:t>Divlji konj</a:t>
            </a:r>
            <a:endParaRPr lang="hr-HR" sz="7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459410" y="3733800"/>
            <a:ext cx="6858002" cy="914400"/>
          </a:xfrm>
        </p:spPr>
        <p:txBody>
          <a:bodyPr rtlCol="0"/>
          <a:lstStyle/>
          <a:p>
            <a:pPr rtl="0"/>
            <a:r>
              <a:rPr lang="hr-HR" dirty="0" smtClean="0"/>
              <a:t>Božidar </a:t>
            </a:r>
            <a:r>
              <a:rPr lang="hr-HR" noProof="1" smtClean="0"/>
              <a:t>Prosenjak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agon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 je tjerao u divljinu, a razum u miran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divljina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 je donosila nesreće, a gospodareva dobrota ga je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spašavala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bio cijenjen u svojoj zajednici, htio se nametnuti kao predvodnik da može promijeniti Zakon kojeg je smatrao nepravednim i nejednakim za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svog oca i slušao njegove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savjete koji mu je govorio 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nikad ne boji protivnika i nikad ne odustaje od svojih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ciljeva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73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Zvijezda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752600"/>
            <a:ext cx="6491286" cy="4229100"/>
          </a:xfrm>
        </p:spPr>
        <p:txBody>
          <a:bodyPr>
            <a:normAutofit lnSpcReduction="10000"/>
          </a:bodyPr>
          <a:lstStyle/>
          <a:p>
            <a:r>
              <a:rPr lang="hr-HR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resirana kobila koja je odrasla u uzgajivačnici kod Gospodara kojemu je jako odana</a:t>
            </a:r>
          </a:p>
          <a:p>
            <a:r>
              <a:rPr lang="hr-HR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 čvrst karakter i sve što naumi to i ostvari</a:t>
            </a:r>
          </a:p>
          <a:p>
            <a:r>
              <a:rPr lang="hr-HR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prvi pogled je krhka, ali je jako inteligentna i snažna</a:t>
            </a:r>
          </a:p>
          <a:p>
            <a:r>
              <a:rPr lang="hr-HR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r-HR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aljubljena je u Divljeg konja, ali mu je voljela izazivati ljubomoru družeći se sa Šarcem</a:t>
            </a:r>
          </a:p>
          <a:p>
            <a:r>
              <a:rPr lang="hr-HR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kraju je jedva oprostila nevjeru Divljem konju i živjela sretno s djetetom Cezi</a:t>
            </a:r>
            <a:endParaRPr lang="hr-HR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639" y="1638300"/>
            <a:ext cx="3217861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Nera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mlada, divlja, pokvarena, svojeglava 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lijena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životu nije bila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zadovoljna ni sa čim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bila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uvijek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nesretna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Divlji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konj i Šarac su se posvađali oko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nje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vjerovala Gospodaru i bježala je u slobodu, a malodušnost ju je koštala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6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Šarac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752600"/>
            <a:ext cx="3646486" cy="4229100"/>
          </a:xfrm>
        </p:spPr>
        <p:txBody>
          <a:bodyPr/>
          <a:lstStyle/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pošten i neiskvaren, dobrog srca ali i jako snažan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rlo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sličan divljem konju s kojim je na početku bio suparnik, a na kraju jako dobar prijatelj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632" y="2284412"/>
            <a:ext cx="620433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noProof="1" smtClean="0"/>
              <a:t>Sivka</a:t>
            </a:r>
            <a:endParaRPr lang="hr-HR" noProof="1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mudra kobila koja je svojim savjetima pomagala svima, a zauzvrat nije tražila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ništa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2667000"/>
            <a:ext cx="5600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Garov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koji je čuvao konje kod Gospodara, na kraju se ispostavilo da je to ženka koja je rodila nekoliko mladih</a:t>
            </a:r>
            <a:r>
              <a:rPr lang="hr-HR" dirty="0">
                <a:solidFill>
                  <a:srgbClr val="151515"/>
                </a:solidFill>
                <a:latin typeface="Verdana" panose="020B0604030504040204" pitchFamily="34" charset="0"/>
              </a:rPr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4" y="3022600"/>
            <a:ext cx="4340226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6014" y="1600200"/>
            <a:ext cx="10058400" cy="4229100"/>
          </a:xfrm>
        </p:spPr>
        <p:txBody>
          <a:bodyPr/>
          <a:lstStyle/>
          <a:p>
            <a:pPr algn="r"/>
            <a:endParaRPr lang="hr-HR" dirty="0" smtClean="0"/>
          </a:p>
          <a:p>
            <a:pPr marL="0" indent="0" algn="ctr">
              <a:buNone/>
            </a:pPr>
            <a:r>
              <a:rPr lang="hr-HR" sz="5400" dirty="0" smtClean="0">
                <a:solidFill>
                  <a:schemeClr val="tx2"/>
                </a:solidFill>
              </a:rPr>
              <a:t>Hvala na pažnji!</a:t>
            </a:r>
          </a:p>
          <a:p>
            <a:pPr algn="r"/>
            <a:endParaRPr lang="hr-HR" dirty="0"/>
          </a:p>
          <a:p>
            <a:pPr algn="r"/>
            <a:endParaRPr lang="hr-HR" dirty="0" smtClean="0"/>
          </a:p>
          <a:p>
            <a:pPr marL="0" indent="0" algn="r">
              <a:buNone/>
            </a:pPr>
            <a:r>
              <a:rPr lang="hr-HR" dirty="0" smtClean="0">
                <a:solidFill>
                  <a:schemeClr val="tx2"/>
                </a:solidFill>
              </a:rPr>
              <a:t>Dominik </a:t>
            </a:r>
            <a:r>
              <a:rPr lang="hr-HR" noProof="1" smtClean="0">
                <a:solidFill>
                  <a:schemeClr val="tx2"/>
                </a:solidFill>
              </a:rPr>
              <a:t>Krivačić</a:t>
            </a:r>
            <a:endParaRPr lang="hr-HR" noProof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/>
              <a:t>O piscu: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2826" y="1727200"/>
            <a:ext cx="10048874" cy="4229100"/>
          </a:xfrm>
        </p:spPr>
        <p:txBody>
          <a:bodyPr/>
          <a:lstStyle/>
          <a:p>
            <a:r>
              <a:rPr lang="hr-HR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ožidar Prosenjak rođen je u Koprivnici 1948. godine</a:t>
            </a:r>
          </a:p>
          <a:p>
            <a:r>
              <a:rPr lang="hr-HR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djetinjstvo je proveo u selu Kuzmincu gdje se počeo školovati, a ostatak školovanja je nastavio u Koprivnici i Zagrebu</a:t>
            </a:r>
          </a:p>
          <a:p>
            <a:r>
              <a:rPr lang="hr-HR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Filozofskom fakultetu je diplomirao romantistiku</a:t>
            </a:r>
          </a:p>
          <a:p>
            <a:r>
              <a:rPr lang="hr-HR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novinar i veliki hrvatski književnik radio je u Velikoj Gorici, a u isto vrijeme uređivao je i knjige</a:t>
            </a:r>
          </a:p>
        </p:txBody>
      </p:sp>
    </p:spTree>
    <p:extLst>
      <p:ext uri="{BB962C8B-B14F-4D97-AF65-F5344CB8AC3E}">
        <p14:creationId xmlns:p14="http://schemas.microsoft.com/office/powerpoint/2010/main" val="28635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rva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knjiga kao samostalni rad objavljena je 1960.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godine pod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nazivom „A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- 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sadržavala je dječje pjesme 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proze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pisanja proza, radi i kritičke tekstove u dnevnom tisku i dramske tekstove, a pojavljuje se i na radiju 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televiziji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jegov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„Divlji konj“ bio je višestruko nagrađivan, a djela su mu postala i dio obvezne školske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lektire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1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409700"/>
            <a:ext cx="10058400" cy="4914900"/>
          </a:xfrm>
        </p:spPr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rsta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djela: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roman</a:t>
            </a:r>
          </a:p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rijeme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radnje: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neodređeno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(prati život konja od njegove mladosti pa sve do smrti iako se glavnina radnje događa za vrijeme njegova zrela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života)</a:t>
            </a:r>
          </a:p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mjesto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radnje: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kao i vrijeme radnje,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neodređeno - može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smješteno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bilo gdje na zemlji gdje ima hipodroma, trave, polja, livada, rijeka,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rudnika</a:t>
            </a:r>
          </a:p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djela: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život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divljeg konja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kojeg pratimo od njegova djetinjstva pa sve do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starosti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deja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djela: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konj, čovjek mora živjeti poštujući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„Životne</a:t>
            </a:r>
            <a:r>
              <a:rPr lang="hr-HR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zakone”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živio u sreći 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zajedništvu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svojom okolinom</a:t>
            </a:r>
          </a:p>
          <a:p>
            <a:endParaRPr lang="hr-HR" dirty="0"/>
          </a:p>
        </p:txBody>
      </p:sp>
      <p:sp>
        <p:nvSpPr>
          <p:cNvPr id="2" name="TekstniOkvir 1"/>
          <p:cNvSpPr txBox="1"/>
          <p:nvPr/>
        </p:nvSpPr>
        <p:spPr>
          <a:xfrm>
            <a:off x="2527300" y="177800"/>
            <a:ext cx="801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Divlji Konj</a:t>
            </a:r>
            <a:endParaRPr lang="hr-HR" sz="6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Kompozicija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600" b="1" dirty="0" smtClean="0">
                <a:latin typeface="Verdana" panose="020B0604030504040204" pitchFamily="34" charset="0"/>
              </a:rPr>
              <a:t>   </a:t>
            </a:r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UVOD:</a:t>
            </a:r>
            <a:endParaRPr lang="hr-H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Divlji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konj živi u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stadu</a:t>
            </a:r>
          </a:p>
          <a:p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upoznaje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svog oca koji uskoro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pogiba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borbi s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vukovima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ZAPLET:</a:t>
            </a:r>
            <a:endParaRPr lang="hr-H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Divlji konj uskoro postaje predvodnik stada, ali odlazi na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gospodarevo imanje</a:t>
            </a:r>
          </a:p>
          <a:p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tamo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zaljubi u Neru, ali ona dobije ždrijebe sa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Šarcem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asnije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zaljubi u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Zvijezdu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664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Kompozicija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VRHUNAC: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Divlji konj bježi s imanja, konjokradice ga uhvate i on završi 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rudniku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sreće Neru i sve joj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oprosti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skoro uspije pobjeći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61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tx2">
                    <a:lumMod val="95000"/>
                    <a:lumOff val="5000"/>
                  </a:schemeClr>
                </a:solidFill>
              </a:rPr>
              <a:t>Kompozicija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93800" y="1752600"/>
            <a:ext cx="9929814" cy="4229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RASPLET:</a:t>
            </a:r>
          </a:p>
          <a:p>
            <a:pPr algn="just" fontAlgn="t"/>
            <a:r>
              <a:rPr lang="hr-HR" dirty="0">
                <a:solidFill>
                  <a:srgbClr val="151515"/>
                </a:solidFill>
                <a:latin typeface="Verdana" panose="020B0604030504040204" pitchFamily="34" charset="0"/>
              </a:rPr>
              <a:t>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imanju ga dočeka Nera s njihovim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ždrijebetom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mislio da je ždrijebe tuče i priznao je Zvijezdi da je podzemlju bio zaljubljen 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Neru</a:t>
            </a:r>
          </a:p>
          <a:p>
            <a:pPr algn="just" fontAlgn="t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zbog toga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pobjegla</a:t>
            </a:r>
          </a:p>
          <a:p>
            <a:pPr algn="just" fontAlgn="t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nakon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nekog vremena se ipak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vratila</a:t>
            </a:r>
          </a:p>
          <a:p>
            <a:pPr marL="0" indent="0" algn="just" fontAlgn="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buNone/>
            </a:pPr>
            <a:r>
              <a:rPr lang="hr-HR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07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Kompozicija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2" y="1717675"/>
            <a:ext cx="10058400" cy="4229100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ZAVRŠETAK :</a:t>
            </a:r>
          </a:p>
          <a:p>
            <a:pPr algn="just" fontAlgn="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Divlji konj je doživio duboku starost i, konačno, umro.</a:t>
            </a:r>
          </a:p>
          <a:p>
            <a:pPr marL="0" indent="0" algn="just" fontAlgn="t">
              <a:buNone/>
            </a:pPr>
            <a:r>
              <a:rPr lang="hr-HR" dirty="0">
                <a:latin typeface="Verdana" panose="020B0604030504040204" pitchFamily="34" charset="0"/>
              </a:rPr>
              <a:t> </a:t>
            </a: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746" y="3444875"/>
            <a:ext cx="4047331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Analiza likova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Divlji konj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bio je izrazito pošten i pravedan, nije volio nepravdu i bio je ljubimac svog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Gospodara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zbog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svoje odlučnosti i jakosti bio je predvodnik divljih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konja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cijeli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 vodio je borbu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 samim sobom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jedne strane, htio je biti slobodan i nesputan i htio si je to više puta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dokazati, a s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druge strane je prevladavao razum koji mu je govorio da osnuje obitelj, daruje ljubav drugima i živi kod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Gospodara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cija s motivom prirode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temom prirode, ilustracija krajobraza (široki zaslon)</Template>
  <TotalTime>145</TotalTime>
  <Words>458</Words>
  <Application>Microsoft Office PowerPoint</Application>
  <PresentationFormat>Široki zaslon</PresentationFormat>
  <Paragraphs>77</Paragraphs>
  <Slides>16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Segoe Print</vt:lpstr>
      <vt:lpstr>Times New Roman</vt:lpstr>
      <vt:lpstr>Verdana</vt:lpstr>
      <vt:lpstr>Ilustracija s motivom prirode 16 x 9</vt:lpstr>
      <vt:lpstr>Divlji konj</vt:lpstr>
      <vt:lpstr>O piscu:</vt:lpstr>
      <vt:lpstr>PowerPoint prezentacija</vt:lpstr>
      <vt:lpstr>PowerPoint prezentacija</vt:lpstr>
      <vt:lpstr>Kompozicija</vt:lpstr>
      <vt:lpstr>Kompozicija</vt:lpstr>
      <vt:lpstr>Kompozicija</vt:lpstr>
      <vt:lpstr>Kompozicija</vt:lpstr>
      <vt:lpstr>Analiza likova</vt:lpstr>
      <vt:lpstr>PowerPoint prezentacija</vt:lpstr>
      <vt:lpstr>Zvijezda</vt:lpstr>
      <vt:lpstr>Nera</vt:lpstr>
      <vt:lpstr>Šarac</vt:lpstr>
      <vt:lpstr>Sivka</vt:lpstr>
      <vt:lpstr>Garov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Divlji konj</dc:title>
  <dc:creator>Korisnik</dc:creator>
  <cp:lastModifiedBy>Windows korisnik</cp:lastModifiedBy>
  <cp:revision>16</cp:revision>
  <dcterms:created xsi:type="dcterms:W3CDTF">2018-03-11T13:32:25Z</dcterms:created>
  <dcterms:modified xsi:type="dcterms:W3CDTF">2018-03-14T08:03:44Z</dcterms:modified>
</cp:coreProperties>
</file>