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B02291-926D-4AD5-B008-DFC905B86FA1}" type="datetimeFigureOut">
              <a:rPr lang="hr-HR" smtClean="0"/>
              <a:t>9.5.2017.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3214495-F3DA-43A1-976D-E57796EA894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EUROPAHYMNE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15816" y="4149080"/>
            <a:ext cx="6400800" cy="1752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Slađana </a:t>
            </a:r>
            <a:r>
              <a:rPr lang="hr-HR" sz="2800" dirty="0" smtClean="0"/>
              <a:t>Dmitrović  </a:t>
            </a:r>
          </a:p>
          <a:p>
            <a:r>
              <a:rPr lang="hr-HR" sz="2800" dirty="0" smtClean="0"/>
              <a:t>8. </a:t>
            </a:r>
            <a:r>
              <a:rPr lang="hr-HR" sz="2800" dirty="0" err="1" smtClean="0"/>
              <a:t>Klasse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7324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err="1" smtClean="0"/>
              <a:t>Űber</a:t>
            </a:r>
            <a:r>
              <a:rPr lang="hr-HR" sz="4400" dirty="0" smtClean="0"/>
              <a:t> </a:t>
            </a:r>
            <a:r>
              <a:rPr lang="hr-HR" sz="4400" dirty="0" err="1" smtClean="0"/>
              <a:t>die</a:t>
            </a:r>
            <a:r>
              <a:rPr lang="hr-HR" sz="4400" dirty="0" smtClean="0"/>
              <a:t> </a:t>
            </a:r>
            <a:r>
              <a:rPr lang="hr-HR" sz="4400" dirty="0" err="1"/>
              <a:t>H</a:t>
            </a:r>
            <a:r>
              <a:rPr lang="hr-HR" sz="4400" dirty="0" err="1" smtClean="0"/>
              <a:t>ymne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</a:t>
            </a:r>
            <a:r>
              <a:rPr lang="de-DE" sz="3200" b="1" dirty="0"/>
              <a:t>Europahymne</a:t>
            </a:r>
            <a:r>
              <a:rPr lang="de-DE" sz="3200" dirty="0"/>
              <a:t> ist die Hymne der Europäischen Union und des Europarates und eines der offiziellen Symbole der Europäischen Union</a:t>
            </a:r>
            <a:r>
              <a:rPr lang="de-DE" sz="3200" dirty="0" smtClean="0"/>
              <a:t>.</a:t>
            </a:r>
            <a:r>
              <a:rPr lang="de-DE" sz="3200" dirty="0"/>
              <a:t> </a:t>
            </a:r>
            <a:endParaRPr lang="hr-HR" sz="3200" dirty="0" smtClean="0"/>
          </a:p>
          <a:p>
            <a:r>
              <a:rPr lang="de-DE" sz="3200" dirty="0" smtClean="0"/>
              <a:t>Die </a:t>
            </a:r>
            <a:r>
              <a:rPr lang="de-DE" sz="3200" dirty="0"/>
              <a:t>Hymne ist eine Instrumentalfassung des Hauptthemas </a:t>
            </a:r>
            <a:r>
              <a:rPr lang="de-DE" sz="3200" i="1" dirty="0"/>
              <a:t>Ode an die Freude</a:t>
            </a:r>
            <a:r>
              <a:rPr lang="de-DE" sz="3200" dirty="0"/>
              <a:t> aus dem letzten Satz der neunten </a:t>
            </a:r>
            <a:r>
              <a:rPr lang="de-DE" sz="3200" dirty="0" smtClean="0"/>
              <a:t>Sinfonie</a:t>
            </a:r>
            <a:r>
              <a:rPr lang="hr-HR" sz="3200" dirty="0" smtClean="0"/>
              <a:t> </a:t>
            </a:r>
            <a:r>
              <a:rPr lang="de-DE" sz="3200" dirty="0" smtClean="0"/>
              <a:t>Ludwig </a:t>
            </a:r>
            <a:r>
              <a:rPr lang="de-DE" sz="3200" dirty="0"/>
              <a:t>van </a:t>
            </a:r>
            <a:r>
              <a:rPr lang="de-DE" sz="3200" dirty="0" smtClean="0"/>
              <a:t>Beethovens</a:t>
            </a:r>
            <a:r>
              <a:rPr lang="hr-HR" sz="3200" dirty="0" smtClean="0"/>
              <a:t>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55185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KLEINE GESCHICHTE ŰBER DIE EUROPAHYMNE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Der Europarat nahm 1972 die Melodie als eigene Hymne an und beauftragte den Dirigenten Herbert von </a:t>
            </a:r>
            <a:r>
              <a:rPr lang="de-DE" sz="2800" dirty="0" smtClean="0"/>
              <a:t>Karajan</a:t>
            </a:r>
            <a:r>
              <a:rPr lang="hr-HR" sz="2800" dirty="0" smtClean="0"/>
              <a:t> </a:t>
            </a:r>
            <a:r>
              <a:rPr lang="de-DE" sz="2800" dirty="0" smtClean="0"/>
              <a:t>mit </a:t>
            </a:r>
            <a:r>
              <a:rPr lang="de-DE" sz="2800" dirty="0"/>
              <a:t>dem Arrangement dreier Versionen: einer Solopiano-Version sowie je einer Orchester-Fassung für Blas- und für </a:t>
            </a:r>
            <a:r>
              <a:rPr lang="de-DE" sz="2800" dirty="0" smtClean="0"/>
              <a:t>Sinfonieorchester</a:t>
            </a:r>
            <a:r>
              <a:rPr lang="hr-HR" sz="2800" dirty="0" smtClean="0"/>
              <a:t>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00065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https://de.wikipedia.org/wiki/Datei:Anthem_of_Europe_(US_Navy_instrumental_short_version).ogg</a:t>
            </a:r>
          </a:p>
        </p:txBody>
      </p:sp>
    </p:spTree>
    <p:extLst>
      <p:ext uri="{BB962C8B-B14F-4D97-AF65-F5344CB8AC3E}">
        <p14:creationId xmlns:p14="http://schemas.microsoft.com/office/powerpoint/2010/main" val="57035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628800"/>
            <a:ext cx="3460973" cy="3744416"/>
          </a:xfrm>
        </p:spPr>
      </p:pic>
    </p:spTree>
    <p:extLst>
      <p:ext uri="{BB962C8B-B14F-4D97-AF65-F5344CB8AC3E}">
        <p14:creationId xmlns:p14="http://schemas.microsoft.com/office/powerpoint/2010/main" val="371302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BEETHOVEN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72816"/>
            <a:ext cx="3454660" cy="4572000"/>
          </a:xfrm>
        </p:spPr>
      </p:pic>
    </p:spTree>
    <p:extLst>
      <p:ext uri="{BB962C8B-B14F-4D97-AF65-F5344CB8AC3E}">
        <p14:creationId xmlns:p14="http://schemas.microsoft.com/office/powerpoint/2010/main" val="188685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DANKE FŰR IHRE AUFMERSAMKEIT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3020739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103</Words>
  <Application>Microsoft Office PowerPoint</Application>
  <PresentationFormat>Prikaz na zaslonu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Metro</vt:lpstr>
      <vt:lpstr>EUROPAHYMNE</vt:lpstr>
      <vt:lpstr>Űber die Hymne</vt:lpstr>
      <vt:lpstr>KLEINE GESCHICHTE ŰBER DIE EUROPAHYMNE</vt:lpstr>
      <vt:lpstr>PowerPointova prezentacija</vt:lpstr>
      <vt:lpstr>PowerPointova prezentacija</vt:lpstr>
      <vt:lpstr>BEETHOVEN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EUROPAHYMNE</dc:title>
  <dc:creator>Daria Ivan</dc:creator>
  <cp:lastModifiedBy>Daria Ivan</cp:lastModifiedBy>
  <cp:revision>3</cp:revision>
  <dcterms:created xsi:type="dcterms:W3CDTF">2017-05-05T11:18:53Z</dcterms:created>
  <dcterms:modified xsi:type="dcterms:W3CDTF">2017-05-09T06:42:16Z</dcterms:modified>
</cp:coreProperties>
</file>