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2B44C6-B9D8-4220-BF84-CE581049AF4E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20C9C6-F63F-429F-8212-2C57D31260E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40466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30" y="2204864"/>
            <a:ext cx="7772400" cy="1974081"/>
          </a:xfrm>
        </p:spPr>
        <p:txBody>
          <a:bodyPr>
            <a:noAutofit/>
          </a:bodyPr>
          <a:lstStyle/>
          <a:p>
            <a:r>
              <a:rPr lang="hr-HR" sz="20000" dirty="0" smtClean="0">
                <a:solidFill>
                  <a:schemeClr val="bg1"/>
                </a:solidFill>
              </a:rPr>
              <a:t>EURO</a:t>
            </a:r>
            <a:endParaRPr lang="hr-HR" sz="2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13" y="3140968"/>
            <a:ext cx="3884367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Symbol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Euro (Symbol: €) ist der Name der einheitlichen europäischen </a:t>
            </a:r>
            <a:r>
              <a:rPr lang="de-DE" dirty="0" smtClean="0"/>
              <a:t>Währung.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98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69315"/>
            <a:ext cx="3995936" cy="258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Geschichte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4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de-DE" dirty="0">
                <a:solidFill>
                  <a:srgbClr val="FFC000"/>
                </a:solidFill>
              </a:rPr>
              <a:t>Der Euro ist die einheitliche Währung, die am 1. Januar 1999 die 12 EU-Mitgliedstaaten für eine vollständige Abschaffung der nationalen Währungen zur Förderung der Wirtschafts- und Währungsunion </a:t>
            </a:r>
            <a:r>
              <a:rPr lang="de-DE" dirty="0" smtClean="0">
                <a:solidFill>
                  <a:srgbClr val="FFC000"/>
                </a:solidFill>
              </a:rPr>
              <a:t>angenommen</a:t>
            </a:r>
            <a:r>
              <a:rPr lang="hr-HR" dirty="0" smtClean="0">
                <a:solidFill>
                  <a:srgbClr val="FFC000"/>
                </a:solidFill>
              </a:rPr>
              <a:t> </a:t>
            </a:r>
            <a:r>
              <a:rPr lang="hr-HR" dirty="0" err="1" smtClean="0">
                <a:solidFill>
                  <a:srgbClr val="FFC000"/>
                </a:solidFill>
              </a:rPr>
              <a:t>wird</a:t>
            </a:r>
            <a:r>
              <a:rPr lang="de-DE" dirty="0" smtClean="0">
                <a:solidFill>
                  <a:srgbClr val="FFC000"/>
                </a:solidFill>
              </a:rPr>
              <a:t>.</a:t>
            </a:r>
            <a:endParaRPr lang="hr-H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sz="2800" dirty="0"/>
              <a:t>Jeder Staat, der die EU beigetreten ist, den Euro als offizielles Geld, nach mindestens zwei Jahren der Mitgliedschaft in dem Europäischen Wechselkursmechanismus </a:t>
            </a:r>
            <a:r>
              <a:rPr lang="de-DE" sz="2800" dirty="0" smtClean="0"/>
              <a:t>nehmen</a:t>
            </a:r>
            <a:r>
              <a:rPr lang="hr-HR" sz="2800" dirty="0" smtClean="0"/>
              <a:t> </a:t>
            </a:r>
            <a:r>
              <a:rPr lang="hr-HR" sz="2800" dirty="0" err="1" smtClean="0"/>
              <a:t>muss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1625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6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2776"/>
            <a:ext cx="11593288" cy="367240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 </a:t>
            </a:r>
            <a:r>
              <a:rPr lang="hr-HR" sz="5400" dirty="0" err="1" smtClean="0">
                <a:solidFill>
                  <a:schemeClr val="tx1"/>
                </a:solidFill>
              </a:rPr>
              <a:t>Wir</a:t>
            </a:r>
            <a:r>
              <a:rPr lang="hr-HR" sz="5400" dirty="0" smtClean="0">
                <a:solidFill>
                  <a:schemeClr val="tx1"/>
                </a:solidFill>
              </a:rPr>
              <a:t> </a:t>
            </a:r>
            <a:r>
              <a:rPr lang="hr-HR" sz="5400" dirty="0" err="1" smtClean="0">
                <a:solidFill>
                  <a:schemeClr val="tx1"/>
                </a:solidFill>
              </a:rPr>
              <a:t>haben</a:t>
            </a:r>
            <a:r>
              <a:rPr lang="hr-HR" sz="5400" dirty="0" smtClean="0">
                <a:solidFill>
                  <a:schemeClr val="tx1"/>
                </a:solidFill>
              </a:rPr>
              <a:t> </a:t>
            </a:r>
            <a:r>
              <a:rPr lang="hr-HR" sz="5400" dirty="0" err="1" smtClean="0">
                <a:solidFill>
                  <a:schemeClr val="tx1"/>
                </a:solidFill>
              </a:rPr>
              <a:t>viel</a:t>
            </a:r>
            <a:r>
              <a:rPr lang="hr-HR" sz="5400" dirty="0" smtClean="0">
                <a:solidFill>
                  <a:schemeClr val="tx1"/>
                </a:solidFill>
              </a:rPr>
              <a:t> </a:t>
            </a:r>
            <a:r>
              <a:rPr lang="hr-HR" sz="5400" dirty="0" err="1" smtClean="0">
                <a:solidFill>
                  <a:schemeClr val="tx1"/>
                </a:solidFill>
              </a:rPr>
              <a:t>Spaß</a:t>
            </a:r>
            <a:r>
              <a:rPr lang="hr-HR" sz="5400" dirty="0" smtClean="0">
                <a:solidFill>
                  <a:schemeClr val="tx1"/>
                </a:solidFill>
              </a:rPr>
              <a:t> </a:t>
            </a:r>
            <a:r>
              <a:rPr lang="hr-HR" sz="5400" dirty="0" err="1" smtClean="0">
                <a:solidFill>
                  <a:schemeClr val="tx1"/>
                </a:solidFill>
              </a:rPr>
              <a:t>gehabt</a:t>
            </a:r>
            <a:r>
              <a:rPr lang="hr-HR" sz="5400" dirty="0" smtClean="0">
                <a:solidFill>
                  <a:schemeClr val="tx1"/>
                </a:solidFill>
              </a:rPr>
              <a:t>!!!</a:t>
            </a:r>
            <a:endParaRPr lang="hr-HR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3573016"/>
            <a:ext cx="4834880" cy="2664296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hr-HR" dirty="0" smtClean="0"/>
              <a:t>Ende!</a:t>
            </a:r>
          </a:p>
          <a:p>
            <a:pPr marL="118872" indent="0">
              <a:buNone/>
            </a:pPr>
            <a:endParaRPr lang="hr-HR" dirty="0"/>
          </a:p>
          <a:p>
            <a:pPr marL="118872" indent="0">
              <a:buNone/>
            </a:pPr>
            <a:endParaRPr lang="hr-HR" dirty="0" smtClean="0"/>
          </a:p>
          <a:p>
            <a:pPr marL="118872" indent="0">
              <a:buNone/>
            </a:pPr>
            <a:endParaRPr lang="hr-HR" dirty="0"/>
          </a:p>
          <a:p>
            <a:pPr marL="118872" indent="0">
              <a:buNone/>
            </a:pPr>
            <a:r>
              <a:rPr lang="hr-HR" dirty="0" smtClean="0"/>
              <a:t>Mateo Maglić </a:t>
            </a:r>
            <a:r>
              <a:rPr lang="hr-HR" dirty="0" err="1" smtClean="0"/>
              <a:t>und</a:t>
            </a:r>
            <a:endParaRPr lang="hr-HR" dirty="0" smtClean="0"/>
          </a:p>
          <a:p>
            <a:pPr marL="118872" indent="0">
              <a:buNone/>
            </a:pPr>
            <a:r>
              <a:rPr lang="hr-HR" dirty="0" smtClean="0"/>
              <a:t>Marko </a:t>
            </a:r>
            <a:r>
              <a:rPr lang="hr-HR" dirty="0" smtClean="0"/>
              <a:t>Marčinković</a:t>
            </a:r>
          </a:p>
          <a:p>
            <a:pPr marL="118872" indent="0">
              <a:buNone/>
            </a:pPr>
            <a:r>
              <a:rPr lang="hr-HR" dirty="0"/>
              <a:t> </a:t>
            </a:r>
            <a:r>
              <a:rPr lang="hr-HR" dirty="0" smtClean="0"/>
              <a:t>8. </a:t>
            </a:r>
            <a:r>
              <a:rPr lang="hr-HR" dirty="0" err="1" smtClean="0"/>
              <a:t>Klasse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46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81</TotalTime>
  <Words>67</Words>
  <Application>Microsoft Office PowerPoint</Application>
  <PresentationFormat>Prikaz na zaslonu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Module</vt:lpstr>
      <vt:lpstr>EURO</vt:lpstr>
      <vt:lpstr>Symbol</vt:lpstr>
      <vt:lpstr>Geschichte</vt:lpstr>
      <vt:lpstr>PowerPointova prezentacija</vt:lpstr>
      <vt:lpstr> Wir haben viel Spaß gehabt!!!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</dc:title>
  <dc:creator>Mateo</dc:creator>
  <cp:lastModifiedBy>Daria Ivan</cp:lastModifiedBy>
  <cp:revision>7</cp:revision>
  <dcterms:created xsi:type="dcterms:W3CDTF">2017-05-04T14:28:22Z</dcterms:created>
  <dcterms:modified xsi:type="dcterms:W3CDTF">2017-05-09T06:47:15Z</dcterms:modified>
</cp:coreProperties>
</file>