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1" clrIdx="0">
    <p:extLst>
      <p:ext uri="{19B8F6BF-5375-455C-9EA6-DF929625EA0E}">
        <p15:presenceInfo xmlns:p15="http://schemas.microsoft.com/office/powerpoint/2012/main" userId="Windows 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2DD5-C4C9-42FA-BF4D-0D5DE9BC5CBC}" type="datetimeFigureOut">
              <a:rPr lang="hr-HR" smtClean="0"/>
              <a:t>29.10.2016.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6199-46E8-49BB-AEAA-B0A30329BD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7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3A62-EBA7-4B8E-9BC9-0AD3A49E461F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3E8C-23FF-4C24-AD55-37811711D0E1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08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FF3A-CB11-4FE9-BD81-2EAAC6665E1C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49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39A3-7A13-4C5C-B3AD-3B967C97D461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25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BCE-1CD7-44CA-8BB1-362F16BF62AE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40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927B-513B-49B3-B165-68485D17F699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96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950B-1E21-4BAC-8351-020068FB79E3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9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D6E5-982A-46CD-952F-C5610962FDC1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80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FD1-40D4-4889-90FC-272C79F56E2A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2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02E2-DF24-4276-800C-3D7851851D99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7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A3E-431D-482D-9CFE-A627D2AE0D08}" type="datetime1">
              <a:rPr lang="hr-HR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F930-70EC-42E9-9800-E352C098C6B8}" type="datetime1">
              <a:rPr lang="hr-HR" smtClean="0"/>
              <a:t>29.10.2016.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5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831-B0B5-4991-9697-92408A4C123B}" type="datetime1">
              <a:rPr lang="hr-HR" smtClean="0"/>
              <a:t>29.10.2016.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56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332A-0793-443A-9BBB-BAED3F1E5032}" type="datetime1">
              <a:rPr lang="hr-HR" smtClean="0"/>
              <a:t>29.10.2016.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94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C748-A90C-413B-88C3-3A12DD2EADEC}" type="datetime1">
              <a:rPr lang="hr-HR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81D-D46C-4EFC-ADC7-2896E8ED4F20}" type="datetime1">
              <a:rPr lang="hr-HR" smtClean="0"/>
              <a:t>29.10.2016.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5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ADAD-619B-4118-A891-A5C74BDB4CA3}" type="datetime1">
              <a:rPr lang="hr-HR" smtClean="0"/>
              <a:t>29.10.2016.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Ivana, Vesna, Dejana, Josip - Croatian team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4DEFA4-BA1D-4C70-A75C-F7DE595B9F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89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136"/>
          </a:xfrm>
        </p:spPr>
        <p:txBody>
          <a:bodyPr>
            <a:normAutofit/>
          </a:bodyPr>
          <a:lstStyle/>
          <a:p>
            <a:r>
              <a:rPr lang="hr-HR" dirty="0" err="1" smtClean="0"/>
              <a:t>September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Barilović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855303"/>
            <a:ext cx="8596668" cy="41860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Teachers </a:t>
            </a:r>
            <a:r>
              <a:rPr lang="en-US" sz="2400" b="1" dirty="0"/>
              <a:t>plan lessons and workshops on EDC/HR for the Annual plan and program of </a:t>
            </a:r>
            <a:r>
              <a:rPr lang="en-US" sz="2400" b="1" dirty="0" smtClean="0"/>
              <a:t>school</a:t>
            </a:r>
            <a:endParaRPr lang="hr-H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The Action plan is included in School Curriculum </a:t>
            </a:r>
            <a:endParaRPr lang="hr-H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Presentation of the Action Plan and the objectives of the project  to Councils of the school </a:t>
            </a:r>
            <a:r>
              <a:rPr lang="hr-HR" sz="2400" b="1" dirty="0" smtClean="0"/>
              <a:t>(</a:t>
            </a:r>
            <a:r>
              <a:rPr lang="en-US" sz="2400" b="1" dirty="0"/>
              <a:t>Teachers </a:t>
            </a:r>
            <a:r>
              <a:rPr lang="en-US" sz="2400" b="1" dirty="0" smtClean="0"/>
              <a:t>Council</a:t>
            </a:r>
            <a:r>
              <a:rPr lang="en-US" sz="2400" b="1" dirty="0"/>
              <a:t>, </a:t>
            </a:r>
            <a:r>
              <a:rPr lang="en-US" sz="2400" b="1" dirty="0" smtClean="0"/>
              <a:t>Parents </a:t>
            </a:r>
            <a:r>
              <a:rPr lang="en-US" sz="2400" b="1" dirty="0"/>
              <a:t>Council and School </a:t>
            </a:r>
            <a:r>
              <a:rPr lang="en-US" sz="2400" b="1" dirty="0" err="1" smtClean="0"/>
              <a:t>Bord</a:t>
            </a:r>
            <a:r>
              <a:rPr lang="hr-HR" sz="24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Establish the Team for Human </a:t>
            </a:r>
            <a:r>
              <a:rPr lang="en-US" sz="2400" b="1" dirty="0" smtClean="0"/>
              <a:t>Rights</a:t>
            </a:r>
            <a:r>
              <a:rPr lang="hr-HR" sz="2400" b="1" dirty="0" smtClean="0"/>
              <a:t> (Ivana </a:t>
            </a:r>
            <a:r>
              <a:rPr lang="hr-HR" sz="2400" b="1" dirty="0" err="1" smtClean="0"/>
              <a:t>Banjavčić</a:t>
            </a:r>
            <a:r>
              <a:rPr lang="hr-HR" sz="2400" b="1" dirty="0" smtClean="0"/>
              <a:t>, Josip Novosel, Vesna Car </a:t>
            </a:r>
            <a:r>
              <a:rPr lang="hr-HR" sz="2400" b="1" dirty="0" err="1" smtClean="0"/>
              <a:t>and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new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member</a:t>
            </a:r>
            <a:r>
              <a:rPr lang="hr-HR" sz="2400" b="1" dirty="0" smtClean="0"/>
              <a:t> Dejana </a:t>
            </a:r>
            <a:r>
              <a:rPr lang="hr-HR" sz="2400" b="1" dirty="0" err="1" smtClean="0"/>
              <a:t>Kirinčić</a:t>
            </a:r>
            <a:r>
              <a:rPr lang="hr-HR" sz="2400" b="1" dirty="0"/>
              <a:t>, </a:t>
            </a:r>
            <a:r>
              <a:rPr lang="hr-HR" sz="2400" b="1" dirty="0" err="1"/>
              <a:t>school</a:t>
            </a:r>
            <a:r>
              <a:rPr lang="hr-HR" sz="2400" b="1" dirty="0"/>
              <a:t> </a:t>
            </a:r>
            <a:r>
              <a:rPr lang="hr-HR" sz="2400" b="1" dirty="0" err="1" smtClean="0"/>
              <a:t>pedagogue</a:t>
            </a:r>
            <a:r>
              <a:rPr lang="hr-HR" sz="2400" b="1" dirty="0"/>
              <a:t>)</a:t>
            </a:r>
            <a:endParaRPr lang="hr-HR" sz="24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Barilović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old</a:t>
            </a:r>
            <a:r>
              <a:rPr lang="hr-HR" dirty="0" smtClean="0"/>
              <a:t> </a:t>
            </a:r>
            <a:r>
              <a:rPr lang="hr-HR" dirty="0" err="1" smtClean="0"/>
              <a:t>town</a:t>
            </a:r>
            <a:r>
              <a:rPr lang="hr-HR" dirty="0" smtClean="0"/>
              <a:t> </a:t>
            </a:r>
            <a:r>
              <a:rPr lang="hr-HR" dirty="0" err="1" smtClean="0"/>
              <a:t>Barilović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b="8417"/>
          <a:stretch>
            <a:fillRect/>
          </a:stretch>
        </p:blipFill>
        <p:spPr>
          <a:xfrm>
            <a:off x="677863" y="609600"/>
            <a:ext cx="5841271" cy="384492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87547" y="4244467"/>
            <a:ext cx="5393635" cy="2153195"/>
          </a:xfrm>
        </p:spPr>
        <p:txBody>
          <a:bodyPr>
            <a:normAutofit/>
          </a:bodyPr>
          <a:lstStyle/>
          <a:p>
            <a:r>
              <a:rPr lang="hr-HR" dirty="0" smtClean="0"/>
              <a:t>                                                             </a:t>
            </a:r>
            <a:r>
              <a:rPr lang="en-US" dirty="0" smtClean="0"/>
              <a:t>Croatian flag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coat </a:t>
            </a:r>
            <a:r>
              <a:rPr lang="en-US" dirty="0"/>
              <a:t>of arms </a:t>
            </a:r>
            <a:endParaRPr lang="hr-HR" dirty="0"/>
          </a:p>
          <a:p>
            <a:r>
              <a:rPr lang="hr-HR" dirty="0" smtClean="0"/>
              <a:t>       </a:t>
            </a:r>
            <a:r>
              <a:rPr lang="hr-HR" dirty="0" err="1" smtClean="0"/>
              <a:t>Barilović</a:t>
            </a:r>
            <a:r>
              <a:rPr lang="hr-HR" dirty="0" smtClean="0"/>
              <a:t> -</a:t>
            </a:r>
            <a:r>
              <a:rPr lang="hr-HR" dirty="0"/>
              <a:t> </a:t>
            </a:r>
            <a:r>
              <a:rPr lang="hr-HR" dirty="0" err="1" smtClean="0"/>
              <a:t>coat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arms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8" name="Slika 7" descr="Grb Republike Hrvatske - Wikipedij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06" y="1782886"/>
            <a:ext cx="1771862" cy="2343690"/>
          </a:xfrm>
          <a:prstGeom prst="rect">
            <a:avLst/>
          </a:prstGeom>
        </p:spPr>
      </p:pic>
      <p:pic>
        <p:nvPicPr>
          <p:cNvPr id="9" name="Slika 8" descr="Fažana - Fasana na karti Hrvatska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80" y="609600"/>
            <a:ext cx="1791571" cy="1733985"/>
          </a:xfrm>
          <a:prstGeom prst="rect">
            <a:avLst/>
          </a:prstGeom>
        </p:spPr>
      </p:pic>
      <p:pic>
        <p:nvPicPr>
          <p:cNvPr id="10" name="Slika 9" descr="Size of this preview: 800 × 400 pixels . Other resolutions: 320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45" y="631800"/>
            <a:ext cx="1689584" cy="844792"/>
          </a:xfrm>
          <a:prstGeom prst="rect">
            <a:avLst/>
          </a:prstGeom>
        </p:spPr>
      </p:pic>
      <p:pic>
        <p:nvPicPr>
          <p:cNvPr id="13" name="Slika 12" descr="Barilović (grb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20" y="2817776"/>
            <a:ext cx="762000" cy="952500"/>
          </a:xfrm>
          <a:prstGeom prst="rect">
            <a:avLst/>
          </a:prstGeom>
        </p:spPr>
      </p:pic>
      <p:sp>
        <p:nvSpPr>
          <p:cNvPr id="14" name="Rezervirano mjesto podnožj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5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49356"/>
            <a:ext cx="8596668" cy="1320800"/>
          </a:xfrm>
        </p:spPr>
        <p:txBody>
          <a:bodyPr/>
          <a:lstStyle/>
          <a:p>
            <a:r>
              <a:rPr lang="hr-HR" dirty="0" err="1" smtClean="0"/>
              <a:t>October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Barilović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90261"/>
            <a:ext cx="8596668" cy="4451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Parents Council discussed the possibilities of better cooperation between parents and school staff</a:t>
            </a:r>
            <a:endParaRPr lang="hr-H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/>
              <a:t>I</a:t>
            </a:r>
            <a:r>
              <a:rPr lang="en-US" sz="2400" b="1" dirty="0" err="1"/>
              <a:t>deas</a:t>
            </a:r>
            <a:r>
              <a:rPr lang="en-US" sz="2400" b="1" dirty="0"/>
              <a:t> are written down on paper in the form of fish </a:t>
            </a:r>
            <a:r>
              <a:rPr lang="hr-HR" sz="2400" b="1" dirty="0" err="1"/>
              <a:t>so</a:t>
            </a:r>
            <a:r>
              <a:rPr lang="en-US" sz="2400" b="1" dirty="0"/>
              <a:t> we know in which direction we want to </a:t>
            </a:r>
            <a:r>
              <a:rPr lang="hr-HR" sz="2400" b="1" dirty="0"/>
              <a:t>„</a:t>
            </a:r>
            <a:r>
              <a:rPr lang="en-US" sz="2400" b="1" dirty="0"/>
              <a:t>swim</a:t>
            </a:r>
            <a:r>
              <a:rPr lang="hr-HR" sz="2400" b="1" dirty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Parents have launched an initiative for better labeling of road near the school and soon follow the result</a:t>
            </a:r>
            <a:r>
              <a:rPr lang="hr-HR" sz="2400" b="1" dirty="0"/>
              <a:t>:</a:t>
            </a:r>
            <a:r>
              <a:rPr lang="en-US" sz="2400" b="1" dirty="0"/>
              <a:t> Setting new road signs, put new paint on the pedestrian crossing and </a:t>
            </a:r>
            <a:r>
              <a:rPr lang="hr-HR" sz="2400" b="1" dirty="0" err="1" smtClean="0"/>
              <a:t>traffic</a:t>
            </a:r>
            <a:r>
              <a:rPr lang="hr-HR" sz="2400" b="1" dirty="0" smtClean="0"/>
              <a:t> </a:t>
            </a:r>
            <a:r>
              <a:rPr lang="en-US" sz="2400" b="1" dirty="0" smtClean="0"/>
              <a:t>sign </a:t>
            </a:r>
            <a:r>
              <a:rPr lang="en-US" sz="2400" b="1" dirty="0"/>
              <a:t>for the school. Speed bumps are not set. </a:t>
            </a:r>
            <a:endParaRPr lang="hr-H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Parents</a:t>
            </a:r>
            <a:r>
              <a:rPr lang="en-US" sz="2400" b="1" dirty="0"/>
              <a:t>' Council will meet again in November</a:t>
            </a:r>
            <a:endParaRPr lang="hr-HR" sz="2400" b="1" dirty="0" smtClean="0"/>
          </a:p>
          <a:p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Ivana, Vesna, Dejana, Josip - Croatian team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78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20182"/>
          <a:stretch>
            <a:fillRect/>
          </a:stretch>
        </p:blipFill>
        <p:spPr>
          <a:xfrm>
            <a:off x="14550" y="266882"/>
            <a:ext cx="3613765" cy="186864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                                                                    </a:t>
            </a:r>
            <a:endParaRPr lang="hr-HR" sz="1800" b="1" u="sng" dirty="0">
              <a:solidFill>
                <a:srgbClr val="FFC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Ivana, Vesna, Dejana, Josip - Croatian team</a:t>
            </a:r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15" y="887189"/>
            <a:ext cx="2969111" cy="22274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16" y="3114655"/>
            <a:ext cx="2969110" cy="21375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1545" y="2746934"/>
            <a:ext cx="4891268" cy="366845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26" y="16879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233</Words>
  <Application>Microsoft Office PowerPoint</Application>
  <PresentationFormat>Široki zaslon</PresentationFormat>
  <Paragraphs>18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Wingdings 3</vt:lpstr>
      <vt:lpstr>Faseta</vt:lpstr>
      <vt:lpstr>September in Primary school Barilović</vt:lpstr>
      <vt:lpstr>Primary school Barilović and old town Barilović</vt:lpstr>
      <vt:lpstr>October in Primary school Barilović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16</cp:revision>
  <dcterms:created xsi:type="dcterms:W3CDTF">2016-10-29T17:51:59Z</dcterms:created>
  <dcterms:modified xsi:type="dcterms:W3CDTF">2016-10-29T19:18:52Z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