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61" r:id="rId3"/>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korisnik" initials="Wk" lastIdx="1" clrIdx="0">
    <p:extLst>
      <p:ext uri="{19B8F6BF-5375-455C-9EA6-DF929625EA0E}">
        <p15:presenceInfo xmlns:p15="http://schemas.microsoft.com/office/powerpoint/2012/main" userId="Windows korisni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3" d="100"/>
          <a:sy n="73" d="100"/>
        </p:scale>
        <p:origin x="540" y="84"/>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BE2DD5-C4C9-42FA-BF4D-0D5DE9BC5CBC}" type="datetimeFigureOut">
              <a:rPr lang="hr-HR" smtClean="0"/>
              <a:t>1.12.2016.</a:t>
            </a:fld>
            <a:endParaRPr lang="hr-HR"/>
          </a:p>
        </p:txBody>
      </p:sp>
      <p:sp>
        <p:nvSpPr>
          <p:cNvPr id="4" name="Rezervirano mjesto slike slajd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286199-46E8-49BB-AEAA-B0A30329BD56}" type="slidenum">
              <a:rPr lang="hr-HR" smtClean="0"/>
              <a:t>‹#›</a:t>
            </a:fld>
            <a:endParaRPr lang="hr-HR"/>
          </a:p>
        </p:txBody>
      </p:sp>
    </p:spTree>
    <p:extLst>
      <p:ext uri="{BB962C8B-B14F-4D97-AF65-F5344CB8AC3E}">
        <p14:creationId xmlns:p14="http://schemas.microsoft.com/office/powerpoint/2010/main" val="1395674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r-HR" smtClean="0"/>
              <a:t>Uredite stil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en-US" dirty="0"/>
          </a:p>
        </p:txBody>
      </p:sp>
      <p:sp>
        <p:nvSpPr>
          <p:cNvPr id="4" name="Date Placeholder 3"/>
          <p:cNvSpPr>
            <a:spLocks noGrp="1"/>
          </p:cNvSpPr>
          <p:nvPr>
            <p:ph type="dt" sz="half" idx="10"/>
          </p:nvPr>
        </p:nvSpPr>
        <p:spPr/>
        <p:txBody>
          <a:bodyPr/>
          <a:lstStyle/>
          <a:p>
            <a:fld id="{90E53A62-EBA7-4B8E-9BC9-0AD3A49E461F}" type="datetime1">
              <a:rPr lang="hr-HR" smtClean="0"/>
              <a:t>1.12.2016.</a:t>
            </a:fld>
            <a:endParaRPr lang="hr-HR"/>
          </a:p>
        </p:txBody>
      </p:sp>
      <p:sp>
        <p:nvSpPr>
          <p:cNvPr id="5" name="Footer Placeholder 4"/>
          <p:cNvSpPr>
            <a:spLocks noGrp="1"/>
          </p:cNvSpPr>
          <p:nvPr>
            <p:ph type="ftr" sz="quarter" idx="11"/>
          </p:nvPr>
        </p:nvSpPr>
        <p:spPr/>
        <p:txBody>
          <a:bodyPr/>
          <a:lstStyle/>
          <a:p>
            <a:r>
              <a:rPr lang="fi-FI" smtClean="0"/>
              <a:t>Ivana, Vesna, Dejana, Josip - Croatian team</a:t>
            </a:r>
            <a:endParaRPr lang="hr-HR"/>
          </a:p>
        </p:txBody>
      </p:sp>
      <p:sp>
        <p:nvSpPr>
          <p:cNvPr id="6" name="Slide Number Placeholder 5"/>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328902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r-HR" smtClean="0"/>
              <a:t>Uredite stil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F9D73E8C-23FF-4C24-AD55-37811711D0E1}" type="datetime1">
              <a:rPr lang="hr-HR" smtClean="0"/>
              <a:t>1.12.2016.</a:t>
            </a:fld>
            <a:endParaRPr lang="hr-HR"/>
          </a:p>
        </p:txBody>
      </p:sp>
      <p:sp>
        <p:nvSpPr>
          <p:cNvPr id="5" name="Footer Placeholder 4"/>
          <p:cNvSpPr>
            <a:spLocks noGrp="1"/>
          </p:cNvSpPr>
          <p:nvPr>
            <p:ph type="ftr" sz="quarter" idx="11"/>
          </p:nvPr>
        </p:nvSpPr>
        <p:spPr/>
        <p:txBody>
          <a:bodyPr/>
          <a:lstStyle/>
          <a:p>
            <a:r>
              <a:rPr lang="fi-FI" smtClean="0"/>
              <a:t>Ivana, Vesna, Dejana, Josip - Croatian team</a:t>
            </a:r>
            <a:endParaRPr lang="hr-HR"/>
          </a:p>
        </p:txBody>
      </p:sp>
      <p:sp>
        <p:nvSpPr>
          <p:cNvPr id="6" name="Slide Number Placeholder 5"/>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1904086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smtClean="0"/>
              <a:t>Uredite stil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9B8AFF3A-CB11-4FE9-BD81-2EAAC6665E1C}" type="datetime1">
              <a:rPr lang="hr-HR" smtClean="0"/>
              <a:t>1.12.2016.</a:t>
            </a:fld>
            <a:endParaRPr lang="hr-HR"/>
          </a:p>
        </p:txBody>
      </p:sp>
      <p:sp>
        <p:nvSpPr>
          <p:cNvPr id="5" name="Footer Placeholder 4"/>
          <p:cNvSpPr>
            <a:spLocks noGrp="1"/>
          </p:cNvSpPr>
          <p:nvPr>
            <p:ph type="ftr" sz="quarter" idx="11"/>
          </p:nvPr>
        </p:nvSpPr>
        <p:spPr/>
        <p:txBody>
          <a:bodyPr/>
          <a:lstStyle/>
          <a:p>
            <a:r>
              <a:rPr lang="fi-FI" smtClean="0"/>
              <a:t>Ivana, Vesna, Dejana, Josip - Croatian team</a:t>
            </a:r>
            <a:endParaRPr lang="hr-HR"/>
          </a:p>
        </p:txBody>
      </p:sp>
      <p:sp>
        <p:nvSpPr>
          <p:cNvPr id="6" name="Slide Number Placeholder 5"/>
          <p:cNvSpPr>
            <a:spLocks noGrp="1"/>
          </p:cNvSpPr>
          <p:nvPr>
            <p:ph type="sldNum" sz="quarter" idx="12"/>
          </p:nvPr>
        </p:nvSpPr>
        <p:spPr/>
        <p:txBody>
          <a:bodyPr/>
          <a:lstStyle/>
          <a:p>
            <a:fld id="{E04DEFA4-BA1D-4C70-A75C-F7DE595B9FFF}" type="slidenum">
              <a:rPr lang="hr-HR" smtClean="0"/>
              <a:t>‹#›</a:t>
            </a:fld>
            <a:endParaRPr lang="hr-H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38495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r-HR" smtClean="0"/>
              <a:t>Uredite stil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B8E839A3-7A13-4C5C-B3AD-3B967C97D461}" type="datetime1">
              <a:rPr lang="hr-HR" smtClean="0"/>
              <a:t>1.12.2016.</a:t>
            </a:fld>
            <a:endParaRPr lang="hr-HR"/>
          </a:p>
        </p:txBody>
      </p:sp>
      <p:sp>
        <p:nvSpPr>
          <p:cNvPr id="5" name="Footer Placeholder 4"/>
          <p:cNvSpPr>
            <a:spLocks noGrp="1"/>
          </p:cNvSpPr>
          <p:nvPr>
            <p:ph type="ftr" sz="quarter" idx="11"/>
          </p:nvPr>
        </p:nvSpPr>
        <p:spPr/>
        <p:txBody>
          <a:bodyPr/>
          <a:lstStyle/>
          <a:p>
            <a:r>
              <a:rPr lang="fi-FI" smtClean="0"/>
              <a:t>Ivana, Vesna, Dejana, Josip - Croatian team</a:t>
            </a:r>
            <a:endParaRPr lang="hr-HR"/>
          </a:p>
        </p:txBody>
      </p:sp>
      <p:sp>
        <p:nvSpPr>
          <p:cNvPr id="6" name="Slide Number Placeholder 5"/>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3482257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smtClean="0"/>
              <a:t>Uredite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5DACEBCE-1CD7-44CA-8BB1-362F16BF62AE}" type="datetime1">
              <a:rPr lang="hr-HR" smtClean="0"/>
              <a:t>1.12.2016.</a:t>
            </a:fld>
            <a:endParaRPr lang="hr-HR"/>
          </a:p>
        </p:txBody>
      </p:sp>
      <p:sp>
        <p:nvSpPr>
          <p:cNvPr id="5" name="Footer Placeholder 4"/>
          <p:cNvSpPr>
            <a:spLocks noGrp="1"/>
          </p:cNvSpPr>
          <p:nvPr>
            <p:ph type="ftr" sz="quarter" idx="11"/>
          </p:nvPr>
        </p:nvSpPr>
        <p:spPr/>
        <p:txBody>
          <a:bodyPr/>
          <a:lstStyle/>
          <a:p>
            <a:r>
              <a:rPr lang="fi-FI" smtClean="0"/>
              <a:t>Ivana, Vesna, Dejana, Josip - Croatian team</a:t>
            </a:r>
            <a:endParaRPr lang="hr-HR"/>
          </a:p>
        </p:txBody>
      </p:sp>
      <p:sp>
        <p:nvSpPr>
          <p:cNvPr id="6" name="Slide Number Placeholder 5"/>
          <p:cNvSpPr>
            <a:spLocks noGrp="1"/>
          </p:cNvSpPr>
          <p:nvPr>
            <p:ph type="sldNum" sz="quarter" idx="12"/>
          </p:nvPr>
        </p:nvSpPr>
        <p:spPr/>
        <p:txBody>
          <a:bodyPr/>
          <a:lstStyle/>
          <a:p>
            <a:fld id="{E04DEFA4-BA1D-4C70-A75C-F7DE595B9FFF}" type="slidenum">
              <a:rPr lang="hr-HR" smtClean="0"/>
              <a:t>‹#›</a:t>
            </a:fld>
            <a:endParaRPr lang="hr-H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3402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r-HR" smtClean="0"/>
              <a:t>Uredite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872E927B-513B-49B3-B165-68485D17F699}" type="datetime1">
              <a:rPr lang="hr-HR" smtClean="0"/>
              <a:t>1.12.2016.</a:t>
            </a:fld>
            <a:endParaRPr lang="hr-HR"/>
          </a:p>
        </p:txBody>
      </p:sp>
      <p:sp>
        <p:nvSpPr>
          <p:cNvPr id="5" name="Footer Placeholder 4"/>
          <p:cNvSpPr>
            <a:spLocks noGrp="1"/>
          </p:cNvSpPr>
          <p:nvPr>
            <p:ph type="ftr" sz="quarter" idx="11"/>
          </p:nvPr>
        </p:nvSpPr>
        <p:spPr/>
        <p:txBody>
          <a:bodyPr/>
          <a:lstStyle/>
          <a:p>
            <a:r>
              <a:rPr lang="fi-FI" smtClean="0"/>
              <a:t>Ivana, Vesna, Dejana, Josip - Croatian team</a:t>
            </a:r>
            <a:endParaRPr lang="hr-HR"/>
          </a:p>
        </p:txBody>
      </p:sp>
      <p:sp>
        <p:nvSpPr>
          <p:cNvPr id="6" name="Slide Number Placeholder 5"/>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13099630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6F1A950B-1E21-4BAC-8351-020068FB79E3}" type="datetime1">
              <a:rPr lang="hr-HR" smtClean="0"/>
              <a:t>1.12.2016.</a:t>
            </a:fld>
            <a:endParaRPr lang="hr-HR"/>
          </a:p>
        </p:txBody>
      </p:sp>
      <p:sp>
        <p:nvSpPr>
          <p:cNvPr id="5" name="Footer Placeholder 4"/>
          <p:cNvSpPr>
            <a:spLocks noGrp="1"/>
          </p:cNvSpPr>
          <p:nvPr>
            <p:ph type="ftr" sz="quarter" idx="11"/>
          </p:nvPr>
        </p:nvSpPr>
        <p:spPr/>
        <p:txBody>
          <a:bodyPr/>
          <a:lstStyle/>
          <a:p>
            <a:r>
              <a:rPr lang="fi-FI" smtClean="0"/>
              <a:t>Ivana, Vesna, Dejana, Josip - Croatian team</a:t>
            </a:r>
            <a:endParaRPr lang="hr-HR"/>
          </a:p>
        </p:txBody>
      </p:sp>
      <p:sp>
        <p:nvSpPr>
          <p:cNvPr id="6" name="Slide Number Placeholder 5"/>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391896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r-HR" smtClean="0"/>
              <a:t>Uredite stil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C71FD6E5-982A-46CD-952F-C5610962FDC1}" type="datetime1">
              <a:rPr lang="hr-HR" smtClean="0"/>
              <a:t>1.12.2016.</a:t>
            </a:fld>
            <a:endParaRPr lang="hr-HR"/>
          </a:p>
        </p:txBody>
      </p:sp>
      <p:sp>
        <p:nvSpPr>
          <p:cNvPr id="5" name="Footer Placeholder 4"/>
          <p:cNvSpPr>
            <a:spLocks noGrp="1"/>
          </p:cNvSpPr>
          <p:nvPr>
            <p:ph type="ftr" sz="quarter" idx="11"/>
          </p:nvPr>
        </p:nvSpPr>
        <p:spPr/>
        <p:txBody>
          <a:bodyPr/>
          <a:lstStyle/>
          <a:p>
            <a:r>
              <a:rPr lang="fi-FI" smtClean="0"/>
              <a:t>Ivana, Vesna, Dejana, Josip - Croatian team</a:t>
            </a:r>
            <a:endParaRPr lang="hr-HR"/>
          </a:p>
        </p:txBody>
      </p:sp>
      <p:sp>
        <p:nvSpPr>
          <p:cNvPr id="6" name="Slide Number Placeholder 5"/>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4031807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hr-HR" smtClean="0"/>
              <a:t>Uredite stil naslova matrice</a:t>
            </a:r>
            <a:endParaRPr lang="en-US" dirty="0"/>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1063EFD1-40D4-4889-90FC-272C79F56E2A}" type="datetime1">
              <a:rPr lang="hr-HR" smtClean="0"/>
              <a:t>1.12.2016.</a:t>
            </a:fld>
            <a:endParaRPr lang="hr-HR"/>
          </a:p>
        </p:txBody>
      </p:sp>
      <p:sp>
        <p:nvSpPr>
          <p:cNvPr id="5" name="Footer Placeholder 4"/>
          <p:cNvSpPr>
            <a:spLocks noGrp="1"/>
          </p:cNvSpPr>
          <p:nvPr>
            <p:ph type="ftr" sz="quarter" idx="11"/>
          </p:nvPr>
        </p:nvSpPr>
        <p:spPr/>
        <p:txBody>
          <a:bodyPr/>
          <a:lstStyle/>
          <a:p>
            <a:r>
              <a:rPr lang="fi-FI" smtClean="0"/>
              <a:t>Ivana, Vesna, Dejana, Josip - Croatian team</a:t>
            </a:r>
            <a:endParaRPr lang="hr-HR"/>
          </a:p>
        </p:txBody>
      </p:sp>
      <p:sp>
        <p:nvSpPr>
          <p:cNvPr id="6" name="Slide Number Placeholder 5"/>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4271245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r-HR" smtClean="0"/>
              <a:t>Uredite stil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73A102E2-DF24-4276-800C-3D7851851D99}" type="datetime1">
              <a:rPr lang="hr-HR" smtClean="0"/>
              <a:t>1.12.2016.</a:t>
            </a:fld>
            <a:endParaRPr lang="hr-HR"/>
          </a:p>
        </p:txBody>
      </p:sp>
      <p:sp>
        <p:nvSpPr>
          <p:cNvPr id="5" name="Footer Placeholder 4"/>
          <p:cNvSpPr>
            <a:spLocks noGrp="1"/>
          </p:cNvSpPr>
          <p:nvPr>
            <p:ph type="ftr" sz="quarter" idx="11"/>
          </p:nvPr>
        </p:nvSpPr>
        <p:spPr/>
        <p:txBody>
          <a:bodyPr/>
          <a:lstStyle/>
          <a:p>
            <a:r>
              <a:rPr lang="fi-FI" smtClean="0"/>
              <a:t>Ivana, Vesna, Dejana, Josip - Croatian team</a:t>
            </a:r>
            <a:endParaRPr lang="hr-HR"/>
          </a:p>
        </p:txBody>
      </p:sp>
      <p:sp>
        <p:nvSpPr>
          <p:cNvPr id="6" name="Slide Number Placeholder 5"/>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204077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569E2A3E-431D-482D-9CFE-A627D2AE0D08}" type="datetime1">
              <a:rPr lang="hr-HR" smtClean="0"/>
              <a:t>1.12.2016.</a:t>
            </a:fld>
            <a:endParaRPr lang="hr-HR"/>
          </a:p>
        </p:txBody>
      </p:sp>
      <p:sp>
        <p:nvSpPr>
          <p:cNvPr id="6" name="Footer Placeholder 5"/>
          <p:cNvSpPr>
            <a:spLocks noGrp="1"/>
          </p:cNvSpPr>
          <p:nvPr>
            <p:ph type="ftr" sz="quarter" idx="11"/>
          </p:nvPr>
        </p:nvSpPr>
        <p:spPr/>
        <p:txBody>
          <a:bodyPr/>
          <a:lstStyle/>
          <a:p>
            <a:r>
              <a:rPr lang="fi-FI" smtClean="0"/>
              <a:t>Ivana, Vesna, Dejana, Josip - Croatian team</a:t>
            </a:r>
            <a:endParaRPr lang="hr-HR"/>
          </a:p>
        </p:txBody>
      </p:sp>
      <p:sp>
        <p:nvSpPr>
          <p:cNvPr id="7" name="Slide Number Placeholder 6"/>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2205122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smtClean="0"/>
              <a:t>Uredite stil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E857F930-70EC-42E9-9800-E352C098C6B8}" type="datetime1">
              <a:rPr lang="hr-HR" smtClean="0"/>
              <a:t>1.12.2016.</a:t>
            </a:fld>
            <a:endParaRPr lang="hr-HR"/>
          </a:p>
        </p:txBody>
      </p:sp>
      <p:sp>
        <p:nvSpPr>
          <p:cNvPr id="8" name="Footer Placeholder 7"/>
          <p:cNvSpPr>
            <a:spLocks noGrp="1"/>
          </p:cNvSpPr>
          <p:nvPr>
            <p:ph type="ftr" sz="quarter" idx="11"/>
          </p:nvPr>
        </p:nvSpPr>
        <p:spPr/>
        <p:txBody>
          <a:bodyPr/>
          <a:lstStyle/>
          <a:p>
            <a:r>
              <a:rPr lang="fi-FI" smtClean="0"/>
              <a:t>Ivana, Vesna, Dejana, Josip - Croatian team</a:t>
            </a:r>
            <a:endParaRPr lang="hr-HR"/>
          </a:p>
        </p:txBody>
      </p:sp>
      <p:sp>
        <p:nvSpPr>
          <p:cNvPr id="9" name="Slide Number Placeholder 8"/>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1084557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474CD831-B0B5-4991-9697-92408A4C123B}" type="datetime1">
              <a:rPr lang="hr-HR" smtClean="0"/>
              <a:t>1.12.2016.</a:t>
            </a:fld>
            <a:endParaRPr lang="hr-HR"/>
          </a:p>
        </p:txBody>
      </p:sp>
      <p:sp>
        <p:nvSpPr>
          <p:cNvPr id="4" name="Footer Placeholder 3"/>
          <p:cNvSpPr>
            <a:spLocks noGrp="1"/>
          </p:cNvSpPr>
          <p:nvPr>
            <p:ph type="ftr" sz="quarter" idx="11"/>
          </p:nvPr>
        </p:nvSpPr>
        <p:spPr/>
        <p:txBody>
          <a:bodyPr/>
          <a:lstStyle/>
          <a:p>
            <a:r>
              <a:rPr lang="fi-FI" smtClean="0"/>
              <a:t>Ivana, Vesna, Dejana, Josip - Croatian team</a:t>
            </a:r>
            <a:endParaRPr lang="hr-HR"/>
          </a:p>
        </p:txBody>
      </p:sp>
      <p:sp>
        <p:nvSpPr>
          <p:cNvPr id="5" name="Slide Number Placeholder 4"/>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333566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F4332A-0793-443A-9BBB-BAED3F1E5032}" type="datetime1">
              <a:rPr lang="hr-HR" smtClean="0"/>
              <a:t>1.12.2016.</a:t>
            </a:fld>
            <a:endParaRPr lang="hr-HR"/>
          </a:p>
        </p:txBody>
      </p:sp>
      <p:sp>
        <p:nvSpPr>
          <p:cNvPr id="3" name="Footer Placeholder 2"/>
          <p:cNvSpPr>
            <a:spLocks noGrp="1"/>
          </p:cNvSpPr>
          <p:nvPr>
            <p:ph type="ftr" sz="quarter" idx="11"/>
          </p:nvPr>
        </p:nvSpPr>
        <p:spPr/>
        <p:txBody>
          <a:bodyPr/>
          <a:lstStyle/>
          <a:p>
            <a:r>
              <a:rPr lang="fi-FI" smtClean="0"/>
              <a:t>Ivana, Vesna, Dejana, Josip - Croatian team</a:t>
            </a:r>
            <a:endParaRPr lang="hr-HR"/>
          </a:p>
        </p:txBody>
      </p:sp>
      <p:sp>
        <p:nvSpPr>
          <p:cNvPr id="4" name="Slide Number Placeholder 3"/>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156294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r-HR" smtClean="0"/>
              <a:t>Uredite stil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9F86C748-A90C-413B-88C3-3A12DD2EADEC}" type="datetime1">
              <a:rPr lang="hr-HR" smtClean="0"/>
              <a:t>1.12.2016.</a:t>
            </a:fld>
            <a:endParaRPr lang="hr-HR"/>
          </a:p>
        </p:txBody>
      </p:sp>
      <p:sp>
        <p:nvSpPr>
          <p:cNvPr id="6" name="Footer Placeholder 5"/>
          <p:cNvSpPr>
            <a:spLocks noGrp="1"/>
          </p:cNvSpPr>
          <p:nvPr>
            <p:ph type="ftr" sz="quarter" idx="11"/>
          </p:nvPr>
        </p:nvSpPr>
        <p:spPr/>
        <p:txBody>
          <a:bodyPr/>
          <a:lstStyle/>
          <a:p>
            <a:r>
              <a:rPr lang="fi-FI" smtClean="0"/>
              <a:t>Ivana, Vesna, Dejana, Josip - Croatian team</a:t>
            </a:r>
            <a:endParaRPr lang="hr-HR"/>
          </a:p>
        </p:txBody>
      </p:sp>
      <p:sp>
        <p:nvSpPr>
          <p:cNvPr id="7" name="Slide Number Placeholder 6"/>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91167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8B47981D-D46C-4EFC-ADC7-2896E8ED4F20}" type="datetime1">
              <a:rPr lang="hr-HR" smtClean="0"/>
              <a:t>1.12.2016.</a:t>
            </a:fld>
            <a:endParaRPr lang="hr-HR"/>
          </a:p>
        </p:txBody>
      </p:sp>
      <p:sp>
        <p:nvSpPr>
          <p:cNvPr id="6" name="Footer Placeholder 5"/>
          <p:cNvSpPr>
            <a:spLocks noGrp="1"/>
          </p:cNvSpPr>
          <p:nvPr>
            <p:ph type="ftr" sz="quarter" idx="11"/>
          </p:nvPr>
        </p:nvSpPr>
        <p:spPr/>
        <p:txBody>
          <a:bodyPr/>
          <a:lstStyle/>
          <a:p>
            <a:r>
              <a:rPr lang="fi-FI" smtClean="0"/>
              <a:t>Ivana, Vesna, Dejana, Josip - Croatian team</a:t>
            </a:r>
            <a:endParaRPr lang="hr-HR"/>
          </a:p>
        </p:txBody>
      </p:sp>
      <p:sp>
        <p:nvSpPr>
          <p:cNvPr id="7" name="Slide Number Placeholder 6"/>
          <p:cNvSpPr>
            <a:spLocks noGrp="1"/>
          </p:cNvSpPr>
          <p:nvPr>
            <p:ph type="sldNum" sz="quarter" idx="12"/>
          </p:nvPr>
        </p:nvSpPr>
        <p:spPr/>
        <p:txBody>
          <a:bodyPr/>
          <a:lstStyle/>
          <a:p>
            <a:fld id="{E04DEFA4-BA1D-4C70-A75C-F7DE595B9FFF}" type="slidenum">
              <a:rPr lang="hr-HR" smtClean="0"/>
              <a:t>‹#›</a:t>
            </a:fld>
            <a:endParaRPr lang="hr-HR"/>
          </a:p>
        </p:txBody>
      </p:sp>
    </p:spTree>
    <p:extLst>
      <p:ext uri="{BB962C8B-B14F-4D97-AF65-F5344CB8AC3E}">
        <p14:creationId xmlns:p14="http://schemas.microsoft.com/office/powerpoint/2010/main" val="2413536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r-HR" smtClean="0"/>
              <a:t>Uredite stil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AA1ADAD-619B-4118-A891-A5C74BDB4CA3}" type="datetime1">
              <a:rPr lang="hr-HR" smtClean="0"/>
              <a:t>1.12.2016.</a:t>
            </a:fld>
            <a:endParaRPr lang="hr-H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i-FI" smtClean="0"/>
              <a:t>Ivana, Vesna, Dejana, Josip - Croatian team</a:t>
            </a:r>
            <a:endParaRPr lang="hr-H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04DEFA4-BA1D-4C70-A75C-F7DE595B9FFF}" type="slidenum">
              <a:rPr lang="hr-HR" smtClean="0"/>
              <a:t>‹#›</a:t>
            </a:fld>
            <a:endParaRPr lang="hr-HR"/>
          </a:p>
        </p:txBody>
      </p:sp>
    </p:spTree>
    <p:extLst>
      <p:ext uri="{BB962C8B-B14F-4D97-AF65-F5344CB8AC3E}">
        <p14:creationId xmlns:p14="http://schemas.microsoft.com/office/powerpoint/2010/main" val="868967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9.xml"/><Relationship Id="rId5" Type="http://schemas.openxmlformats.org/officeDocument/2006/relationships/image" Target="../media/image4.jp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77334" y="609600"/>
            <a:ext cx="8596668" cy="778136"/>
          </a:xfrm>
        </p:spPr>
        <p:txBody>
          <a:bodyPr>
            <a:normAutofit/>
          </a:bodyPr>
          <a:lstStyle/>
          <a:p>
            <a:r>
              <a:rPr lang="hr-HR" dirty="0" err="1" smtClean="0"/>
              <a:t>November</a:t>
            </a:r>
            <a:r>
              <a:rPr lang="hr-HR" dirty="0" smtClean="0"/>
              <a:t> </a:t>
            </a:r>
            <a:r>
              <a:rPr lang="hr-HR" dirty="0" err="1" smtClean="0"/>
              <a:t>in</a:t>
            </a:r>
            <a:r>
              <a:rPr lang="hr-HR" dirty="0" smtClean="0"/>
              <a:t> </a:t>
            </a:r>
            <a:r>
              <a:rPr lang="hr-HR" dirty="0" err="1" smtClean="0"/>
              <a:t>Primary</a:t>
            </a:r>
            <a:r>
              <a:rPr lang="hr-HR" dirty="0" smtClean="0"/>
              <a:t> </a:t>
            </a:r>
            <a:r>
              <a:rPr lang="hr-HR" dirty="0" err="1" smtClean="0"/>
              <a:t>school</a:t>
            </a:r>
            <a:r>
              <a:rPr lang="hr-HR" dirty="0" smtClean="0"/>
              <a:t> </a:t>
            </a:r>
            <a:r>
              <a:rPr lang="hr-HR" dirty="0" err="1" smtClean="0"/>
              <a:t>Barilović</a:t>
            </a:r>
            <a:endParaRPr lang="hr-HR" dirty="0"/>
          </a:p>
        </p:txBody>
      </p:sp>
      <p:sp>
        <p:nvSpPr>
          <p:cNvPr id="3" name="Rezervirano mjesto sadržaja 2"/>
          <p:cNvSpPr>
            <a:spLocks noGrp="1"/>
          </p:cNvSpPr>
          <p:nvPr>
            <p:ph idx="1"/>
          </p:nvPr>
        </p:nvSpPr>
        <p:spPr>
          <a:xfrm>
            <a:off x="677334" y="1855303"/>
            <a:ext cx="8596668" cy="4186059"/>
          </a:xfrm>
        </p:spPr>
        <p:txBody>
          <a:bodyPr>
            <a:normAutofit fontScale="92500"/>
          </a:bodyPr>
          <a:lstStyle/>
          <a:p>
            <a:pPr>
              <a:buFont typeface="Wingdings" panose="05000000000000000000" pitchFamily="2" charset="2"/>
              <a:buChar char="Ø"/>
            </a:pPr>
            <a:r>
              <a:rPr lang="hr-HR" sz="2400" b="1" dirty="0" err="1" smtClean="0"/>
              <a:t>School</a:t>
            </a:r>
            <a:r>
              <a:rPr lang="hr-HR" sz="2400" b="1" dirty="0" smtClean="0"/>
              <a:t> Team for Human Rights</a:t>
            </a:r>
            <a:r>
              <a:rPr lang="en-US" sz="2400" b="1" dirty="0" smtClean="0"/>
              <a:t> </a:t>
            </a:r>
            <a:r>
              <a:rPr lang="hr-HR" sz="2400" b="1" dirty="0" err="1" smtClean="0"/>
              <a:t>participated</a:t>
            </a:r>
            <a:r>
              <a:rPr lang="en-US" sz="2400" b="1" dirty="0" smtClean="0"/>
              <a:t> </a:t>
            </a:r>
            <a:r>
              <a:rPr lang="hr-HR" sz="2400" b="1" dirty="0" err="1" smtClean="0"/>
              <a:t>in</a:t>
            </a:r>
            <a:r>
              <a:rPr lang="en-US" sz="2400" b="1" dirty="0" smtClean="0"/>
              <a:t> </a:t>
            </a:r>
            <a:r>
              <a:rPr lang="en-US" sz="2400" b="1" dirty="0"/>
              <a:t>all parent meetings. Parents have expressed their </a:t>
            </a:r>
            <a:r>
              <a:rPr lang="en-US" sz="2400" b="1" dirty="0" smtClean="0"/>
              <a:t>opinion </a:t>
            </a:r>
            <a:r>
              <a:rPr lang="en-US" sz="2400" b="1" dirty="0"/>
              <a:t>of the school through the </a:t>
            </a:r>
            <a:r>
              <a:rPr lang="en-US" sz="2400" b="1" dirty="0" smtClean="0"/>
              <a:t>SWOT</a:t>
            </a:r>
            <a:r>
              <a:rPr lang="hr-HR" sz="2400" b="1" dirty="0" smtClean="0"/>
              <a:t> </a:t>
            </a:r>
            <a:r>
              <a:rPr lang="hr-HR" sz="2400" b="1" dirty="0" err="1" smtClean="0"/>
              <a:t>analysis</a:t>
            </a:r>
            <a:r>
              <a:rPr lang="en-US" sz="2400" b="1" dirty="0" smtClean="0"/>
              <a:t>. </a:t>
            </a:r>
            <a:r>
              <a:rPr lang="en-US" sz="2400" b="1" dirty="0"/>
              <a:t>They pointed out the ways in which they can participate in school life and encourage progress. We concluded that it is necessary to increase the number of activities involving parents. These </a:t>
            </a:r>
            <a:r>
              <a:rPr lang="en-US" sz="2400" b="1" dirty="0" smtClean="0"/>
              <a:t>are </a:t>
            </a:r>
            <a:r>
              <a:rPr lang="hr-HR" sz="2400" b="1" dirty="0" smtClean="0"/>
              <a:t>M</a:t>
            </a:r>
            <a:r>
              <a:rPr lang="en-US" sz="2400" b="1" dirty="0" err="1" smtClean="0"/>
              <a:t>athematics</a:t>
            </a:r>
            <a:r>
              <a:rPr lang="hr-HR" sz="2400" b="1" dirty="0" smtClean="0"/>
              <a:t> </a:t>
            </a:r>
            <a:r>
              <a:rPr lang="hr-HR" sz="2400" b="1" dirty="0" err="1" smtClean="0"/>
              <a:t>Evening</a:t>
            </a:r>
            <a:r>
              <a:rPr lang="en-US" sz="2400" b="1" dirty="0" smtClean="0"/>
              <a:t>, </a:t>
            </a:r>
            <a:r>
              <a:rPr lang="en-US" sz="2400" b="1" dirty="0"/>
              <a:t>field work and </a:t>
            </a:r>
            <a:r>
              <a:rPr lang="hr-HR" sz="2400" b="1" dirty="0" err="1" smtClean="0"/>
              <a:t>the</a:t>
            </a:r>
            <a:r>
              <a:rPr lang="hr-HR" sz="2400" b="1" dirty="0" smtClean="0"/>
              <a:t> S</a:t>
            </a:r>
            <a:r>
              <a:rPr lang="en-US" sz="2400" b="1" dirty="0" err="1" smtClean="0"/>
              <a:t>chool</a:t>
            </a:r>
            <a:r>
              <a:rPr lang="en-US" sz="2400" b="1" dirty="0" smtClean="0"/>
              <a:t> </a:t>
            </a:r>
            <a:r>
              <a:rPr lang="en-US" sz="2400" b="1" dirty="0"/>
              <a:t>day</a:t>
            </a:r>
            <a:r>
              <a:rPr lang="en-US" sz="2400" b="1" dirty="0" smtClean="0"/>
              <a:t>.</a:t>
            </a:r>
            <a:endParaRPr lang="hr-HR" sz="2400" b="1" dirty="0"/>
          </a:p>
          <a:p>
            <a:pPr>
              <a:buFont typeface="Wingdings" panose="05000000000000000000" pitchFamily="2" charset="2"/>
              <a:buChar char="Ø"/>
            </a:pPr>
            <a:r>
              <a:rPr lang="hr-HR" sz="2400" b="1" dirty="0" err="1" smtClean="0"/>
              <a:t>Now</a:t>
            </a:r>
            <a:r>
              <a:rPr lang="hr-HR" sz="2400" b="1" dirty="0" smtClean="0"/>
              <a:t>, </a:t>
            </a:r>
            <a:r>
              <a:rPr lang="hr-HR" sz="2400" b="1" dirty="0" err="1" smtClean="0"/>
              <a:t>The</a:t>
            </a:r>
            <a:r>
              <a:rPr lang="hr-HR" sz="2400" b="1" dirty="0" smtClean="0"/>
              <a:t> </a:t>
            </a:r>
            <a:r>
              <a:rPr lang="hr-HR" sz="2400" b="1" dirty="0" err="1" smtClean="0"/>
              <a:t>school</a:t>
            </a:r>
            <a:r>
              <a:rPr lang="hr-HR" sz="2400" b="1" dirty="0" smtClean="0"/>
              <a:t> Team make </a:t>
            </a:r>
            <a:r>
              <a:rPr lang="en-US" sz="2400" b="1" dirty="0" smtClean="0"/>
              <a:t>Presentation </a:t>
            </a:r>
            <a:r>
              <a:rPr lang="hr-HR" sz="2400" b="1" dirty="0" err="1" smtClean="0"/>
              <a:t>about</a:t>
            </a:r>
            <a:r>
              <a:rPr lang="hr-HR" sz="2400" b="1" dirty="0" smtClean="0"/>
              <a:t> SWOT </a:t>
            </a:r>
            <a:r>
              <a:rPr lang="hr-HR" sz="2400" b="1" dirty="0" err="1" smtClean="0"/>
              <a:t>analysis</a:t>
            </a:r>
            <a:r>
              <a:rPr lang="hr-HR" sz="2400" b="1" dirty="0" smtClean="0"/>
              <a:t> for </a:t>
            </a:r>
            <a:r>
              <a:rPr lang="en-US" sz="2400" b="1" dirty="0" smtClean="0"/>
              <a:t>Parents Council</a:t>
            </a:r>
            <a:r>
              <a:rPr lang="hr-HR" sz="2400" b="1" dirty="0" smtClean="0"/>
              <a:t>. </a:t>
            </a:r>
          </a:p>
          <a:p>
            <a:pPr>
              <a:buFont typeface="Wingdings" panose="05000000000000000000" pitchFamily="2" charset="2"/>
              <a:buChar char="Ø"/>
            </a:pPr>
            <a:r>
              <a:rPr lang="en-US" sz="2400" b="1" dirty="0"/>
              <a:t>We celebrated International Day of Tolerance (16 November)</a:t>
            </a:r>
            <a:endParaRPr lang="hr-HR" sz="2400" b="1" dirty="0" smtClean="0"/>
          </a:p>
          <a:p>
            <a:pPr>
              <a:buFont typeface="Wingdings" panose="05000000000000000000" pitchFamily="2" charset="2"/>
              <a:buChar char="Ø"/>
            </a:pPr>
            <a:endParaRPr lang="hr-HR" sz="2400" b="1" dirty="0" smtClean="0"/>
          </a:p>
          <a:p>
            <a:pPr>
              <a:buFont typeface="Wingdings" panose="05000000000000000000" pitchFamily="2" charset="2"/>
              <a:buChar char="Ø"/>
            </a:pPr>
            <a:endParaRPr lang="hr-HR" dirty="0" smtClean="0"/>
          </a:p>
        </p:txBody>
      </p:sp>
      <p:sp>
        <p:nvSpPr>
          <p:cNvPr id="4" name="Rezervirano mjesto podnožja 3"/>
          <p:cNvSpPr>
            <a:spLocks noGrp="1"/>
          </p:cNvSpPr>
          <p:nvPr>
            <p:ph type="ftr" sz="quarter" idx="11"/>
          </p:nvPr>
        </p:nvSpPr>
        <p:spPr/>
        <p:txBody>
          <a:bodyPr/>
          <a:lstStyle/>
          <a:p>
            <a:r>
              <a:rPr lang="fi-FI" smtClean="0"/>
              <a:t>Ivana, Vesna, Dejana, Josip - Croatian team</a:t>
            </a:r>
            <a:endParaRPr lang="hr-HR"/>
          </a:p>
        </p:txBody>
      </p:sp>
    </p:spTree>
    <p:extLst>
      <p:ext uri="{BB962C8B-B14F-4D97-AF65-F5344CB8AC3E}">
        <p14:creationId xmlns:p14="http://schemas.microsoft.com/office/powerpoint/2010/main" val="1690866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dirty="0"/>
          </a:p>
        </p:txBody>
      </p:sp>
      <p:sp>
        <p:nvSpPr>
          <p:cNvPr id="4" name="Rezervirano mjesto teksta 3"/>
          <p:cNvSpPr>
            <a:spLocks noGrp="1"/>
          </p:cNvSpPr>
          <p:nvPr>
            <p:ph type="body" sz="half" idx="2"/>
          </p:nvPr>
        </p:nvSpPr>
        <p:spPr/>
        <p:txBody>
          <a:bodyPr/>
          <a:lstStyle/>
          <a:p>
            <a:r>
              <a:rPr lang="hr-HR" dirty="0" smtClean="0"/>
              <a:t>                                                                    </a:t>
            </a:r>
            <a:endParaRPr lang="hr-HR" sz="1800" b="1" u="sng" dirty="0">
              <a:solidFill>
                <a:srgbClr val="FFC000"/>
              </a:solidFill>
            </a:endParaRPr>
          </a:p>
        </p:txBody>
      </p:sp>
      <p:sp>
        <p:nvSpPr>
          <p:cNvPr id="5" name="Rezervirano mjesto podnožja 4"/>
          <p:cNvSpPr>
            <a:spLocks noGrp="1"/>
          </p:cNvSpPr>
          <p:nvPr>
            <p:ph type="ftr" sz="quarter" idx="11"/>
          </p:nvPr>
        </p:nvSpPr>
        <p:spPr/>
        <p:txBody>
          <a:bodyPr/>
          <a:lstStyle/>
          <a:p>
            <a:r>
              <a:rPr lang="fi-FI" smtClean="0"/>
              <a:t>Ivana, Vesna, Dejana, Josip - Croatian team</a:t>
            </a:r>
            <a:endParaRPr lang="hr-HR"/>
          </a:p>
        </p:txBody>
      </p:sp>
      <p:pic>
        <p:nvPicPr>
          <p:cNvPr id="11" name="Slika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5" y="0"/>
            <a:ext cx="5192905" cy="2926080"/>
          </a:xfrm>
          <a:prstGeom prst="rect">
            <a:avLst/>
          </a:prstGeom>
        </p:spPr>
      </p:pic>
      <p:pic>
        <p:nvPicPr>
          <p:cNvPr id="12" name="Slika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5" y="2926080"/>
            <a:ext cx="5852160" cy="3291840"/>
          </a:xfrm>
          <a:prstGeom prst="rect">
            <a:avLst/>
          </a:prstGeom>
        </p:spPr>
      </p:pic>
      <p:pic>
        <p:nvPicPr>
          <p:cNvPr id="14" name="Slika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2725" y="2926080"/>
            <a:ext cx="5281749" cy="2970984"/>
          </a:xfrm>
          <a:prstGeom prst="rect">
            <a:avLst/>
          </a:prstGeom>
        </p:spPr>
      </p:pic>
      <p:pic>
        <p:nvPicPr>
          <p:cNvPr id="6" name="Slika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03470" y="-57264"/>
            <a:ext cx="5405525" cy="3040608"/>
          </a:xfrm>
          <a:prstGeom prst="rect">
            <a:avLst/>
          </a:prstGeom>
        </p:spPr>
      </p:pic>
    </p:spTree>
    <p:extLst>
      <p:ext uri="{BB962C8B-B14F-4D97-AF65-F5344CB8AC3E}">
        <p14:creationId xmlns:p14="http://schemas.microsoft.com/office/powerpoint/2010/main" val="117271749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126</TotalTime>
  <Words>120</Words>
  <Application>Microsoft Office PowerPoint</Application>
  <PresentationFormat>Široki zaslon</PresentationFormat>
  <Paragraphs>7</Paragraphs>
  <Slides>2</Slides>
  <Notes>0</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2</vt:i4>
      </vt:variant>
    </vt:vector>
  </HeadingPairs>
  <TitlesOfParts>
    <vt:vector size="8" baseType="lpstr">
      <vt:lpstr>Arial</vt:lpstr>
      <vt:lpstr>Calibri</vt:lpstr>
      <vt:lpstr>Trebuchet MS</vt:lpstr>
      <vt:lpstr>Wingdings</vt:lpstr>
      <vt:lpstr>Wingdings 3</vt:lpstr>
      <vt:lpstr>Faseta</vt:lpstr>
      <vt:lpstr>November in Primary school Barilović</vt:lpstr>
      <vt:lpstr>PowerPoint prezentacija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prezentacija</dc:title>
  <dc:creator>Windows korisnik</dc:creator>
  <cp:lastModifiedBy>Windows korisnik</cp:lastModifiedBy>
  <cp:revision>23</cp:revision>
  <dcterms:created xsi:type="dcterms:W3CDTF">2016-10-29T17:51:59Z</dcterms:created>
  <dcterms:modified xsi:type="dcterms:W3CDTF">2016-12-01T18:36:21Z</dcterms:modified>
  <cp:contentStatus/>
</cp:coreProperties>
</file>