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6" r:id="rId3"/>
    <p:sldId id="261" r:id="rId4"/>
    <p:sldId id="263" r:id="rId5"/>
    <p:sldId id="265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orisnik" initials="Wk" lastIdx="1" clrIdx="0">
    <p:extLst>
      <p:ext uri="{19B8F6BF-5375-455C-9EA6-DF929625EA0E}">
        <p15:presenceInfo xmlns:p15="http://schemas.microsoft.com/office/powerpoint/2012/main" userId="Windows 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E2DD5-C4C9-42FA-BF4D-0D5DE9BC5CBC}" type="datetimeFigureOut">
              <a:rPr lang="hr-HR" smtClean="0"/>
              <a:t>31.3.2017.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86199-46E8-49BB-AEAA-B0A30329BD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67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3A62-EBA7-4B8E-9BC9-0AD3A49E461F}" type="datetime1">
              <a:rPr lang="hr-HR" smtClean="0"/>
              <a:t>31.3.2017.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02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E8C-23FF-4C24-AD55-37811711D0E1}" type="datetime1">
              <a:rPr lang="hr-HR" smtClean="0"/>
              <a:t>31.3.2017.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08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F3A-CB11-4FE9-BD81-2EAAC6665E1C}" type="datetime1">
              <a:rPr lang="hr-HR" smtClean="0"/>
              <a:t>31.3.2017.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49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39A3-7A13-4C5C-B3AD-3B967C97D461}" type="datetime1">
              <a:rPr lang="hr-HR" smtClean="0"/>
              <a:t>31.3.2017.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257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BCE-1CD7-44CA-8BB1-362F16BF62AE}" type="datetime1">
              <a:rPr lang="hr-HR" smtClean="0"/>
              <a:t>31.3.2017.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40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927B-513B-49B3-B165-68485D17F699}" type="datetime1">
              <a:rPr lang="hr-HR" smtClean="0"/>
              <a:t>31.3.2017.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963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950B-1E21-4BAC-8351-020068FB79E3}" type="datetime1">
              <a:rPr lang="hr-HR" smtClean="0"/>
              <a:t>31.3.2017.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9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D6E5-982A-46CD-952F-C5610962FDC1}" type="datetime1">
              <a:rPr lang="hr-HR" smtClean="0"/>
              <a:t>31.3.2017.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180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FD1-40D4-4889-90FC-272C79F56E2A}" type="datetime1">
              <a:rPr lang="hr-HR" smtClean="0"/>
              <a:t>31.3.2017.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24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02E2-DF24-4276-800C-3D7851851D99}" type="datetime1">
              <a:rPr lang="hr-HR" smtClean="0"/>
              <a:t>31.3.2017.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77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A3E-431D-482D-9CFE-A627D2AE0D08}" type="datetime1">
              <a:rPr lang="hr-HR" smtClean="0"/>
              <a:t>31.3.2017.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1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F930-70EC-42E9-9800-E352C098C6B8}" type="datetime1">
              <a:rPr lang="hr-HR" smtClean="0"/>
              <a:t>31.3.2017.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5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831-B0B5-4991-9697-92408A4C123B}" type="datetime1">
              <a:rPr lang="hr-HR" smtClean="0"/>
              <a:t>31.3.2017.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56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332A-0793-443A-9BBB-BAED3F1E5032}" type="datetime1">
              <a:rPr lang="hr-HR" smtClean="0"/>
              <a:t>31.3.2017.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294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C748-A90C-413B-88C3-3A12DD2EADEC}" type="datetime1">
              <a:rPr lang="hr-HR" smtClean="0"/>
              <a:t>31.3.2017.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81D-D46C-4EFC-ADC7-2896E8ED4F20}" type="datetime1">
              <a:rPr lang="hr-HR" smtClean="0"/>
              <a:t>31.3.2017.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353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1ADAD-619B-4118-A891-A5C74BDB4CA3}" type="datetime1">
              <a:rPr lang="hr-HR" smtClean="0"/>
              <a:t>31.3.2017.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96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s-barilovic.skole.hr/ljudska_prava#mod_new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8136"/>
          </a:xfrm>
        </p:spPr>
        <p:txBody>
          <a:bodyPr>
            <a:normAutofit/>
          </a:bodyPr>
          <a:lstStyle/>
          <a:p>
            <a:r>
              <a:rPr lang="hr-HR" dirty="0" err="1" smtClean="0"/>
              <a:t>February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Primary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Barilović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855303"/>
            <a:ext cx="8596668" cy="4186059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We presented the project Human Rights in action on the website of </a:t>
            </a:r>
            <a:r>
              <a:rPr lang="hr-HR" sz="2400" b="1" dirty="0" err="1" smtClean="0"/>
              <a:t>our</a:t>
            </a:r>
            <a:r>
              <a:rPr lang="en-US" sz="2400" b="1" dirty="0" smtClean="0"/>
              <a:t> school</a:t>
            </a:r>
            <a:r>
              <a:rPr lang="hr-HR" sz="2400" b="1" dirty="0"/>
              <a:t> </a:t>
            </a:r>
            <a:r>
              <a:rPr lang="hr-HR" sz="2400" b="1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hr-HR" sz="2400" b="1" dirty="0" smtClean="0">
                <a:solidFill>
                  <a:srgbClr val="0070C0"/>
                </a:solidFill>
                <a:hlinkClick r:id="rId2"/>
              </a:rPr>
              <a:t>os-barilovic.skole.hr/ljudska_prava#mod_news</a:t>
            </a:r>
            <a:endParaRPr lang="hr-HR" sz="24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dirty="0" err="1"/>
              <a:t>We</a:t>
            </a:r>
            <a:r>
              <a:rPr lang="hr-HR" sz="2400" b="1" dirty="0"/>
              <a:t> </a:t>
            </a:r>
            <a:r>
              <a:rPr lang="hr-HR" sz="2400" b="1" dirty="0" err="1"/>
              <a:t>celebrated</a:t>
            </a:r>
            <a:r>
              <a:rPr lang="hr-HR" sz="2400" b="1" dirty="0"/>
              <a:t> </a:t>
            </a:r>
            <a:r>
              <a:rPr lang="hr-HR" sz="2400" b="1" dirty="0" err="1"/>
              <a:t>Safer</a:t>
            </a:r>
            <a:r>
              <a:rPr lang="hr-HR" sz="2400" b="1" dirty="0"/>
              <a:t> Internet </a:t>
            </a:r>
            <a:r>
              <a:rPr lang="hr-HR" sz="2400" b="1" dirty="0" err="1" smtClean="0"/>
              <a:t>Day</a:t>
            </a:r>
            <a:r>
              <a:rPr lang="hr-HR" sz="2400" b="1" dirty="0" smtClean="0"/>
              <a:t> (</a:t>
            </a:r>
            <a:r>
              <a:rPr lang="hr-HR" sz="2400" b="1" dirty="0" err="1" smtClean="0"/>
              <a:t>February</a:t>
            </a:r>
            <a:r>
              <a:rPr lang="hr-HR" sz="2400" b="1" dirty="0" smtClean="0"/>
              <a:t> 7) </a:t>
            </a:r>
            <a:r>
              <a:rPr lang="hr-HR" sz="2400" b="1" dirty="0" err="1" smtClean="0"/>
              <a:t>and</a:t>
            </a:r>
            <a:r>
              <a:rPr lang="hr-HR" sz="2400" b="1" dirty="0" smtClean="0"/>
              <a:t> </a:t>
            </a:r>
            <a:r>
              <a:rPr lang="hr-HR" sz="2400" b="1" dirty="0" smtClean="0"/>
              <a:t> </a:t>
            </a:r>
            <a:r>
              <a:rPr lang="en-US" sz="2400" b="1" dirty="0" smtClean="0"/>
              <a:t>International </a:t>
            </a:r>
            <a:r>
              <a:rPr lang="en-US" sz="2400" b="1" dirty="0"/>
              <a:t>Mother Language </a:t>
            </a:r>
            <a:r>
              <a:rPr lang="en-US" sz="2400" b="1" dirty="0" smtClean="0"/>
              <a:t>Day</a:t>
            </a:r>
            <a:r>
              <a:rPr lang="hr-HR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/>
              <a:t>February 21</a:t>
            </a:r>
            <a:r>
              <a:rPr lang="en-US" sz="2400" b="1" dirty="0" smtClean="0"/>
              <a:t>)</a:t>
            </a:r>
            <a:endParaRPr lang="hr-HR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hr-HR" sz="2400" b="1" dirty="0" smtClean="0"/>
              <a:t>Europe </a:t>
            </a:r>
            <a:r>
              <a:rPr lang="hr-HR" sz="2400" b="1" dirty="0" err="1" smtClean="0"/>
              <a:t>Direct</a:t>
            </a:r>
            <a:r>
              <a:rPr lang="hr-HR" sz="2400" b="1" dirty="0"/>
              <a:t> </a:t>
            </a:r>
            <a:r>
              <a:rPr lang="en-US" sz="2400" b="1" dirty="0" smtClean="0"/>
              <a:t>prepared </a:t>
            </a:r>
            <a:r>
              <a:rPr lang="en-US" sz="2400" b="1" dirty="0"/>
              <a:t>a presentation </a:t>
            </a:r>
            <a:r>
              <a:rPr lang="hr-HR" sz="2400" b="1" dirty="0" smtClean="0"/>
              <a:t>for</a:t>
            </a:r>
            <a:r>
              <a:rPr lang="en-US" sz="2400" b="1" dirty="0" smtClean="0"/>
              <a:t> our</a:t>
            </a:r>
            <a:r>
              <a:rPr lang="hr-HR" sz="2400" b="1" smtClean="0"/>
              <a:t> 8th </a:t>
            </a:r>
            <a:r>
              <a:rPr lang="hr-HR" sz="2400" b="1" dirty="0" smtClean="0"/>
              <a:t>grade</a:t>
            </a:r>
            <a:r>
              <a:rPr lang="en-US" sz="2400" b="1" dirty="0" smtClean="0"/>
              <a:t> students</a:t>
            </a:r>
            <a:r>
              <a:rPr lang="hr-HR" sz="2400" b="1" dirty="0" smtClean="0"/>
              <a:t>.</a:t>
            </a:r>
            <a:r>
              <a:rPr lang="hr-HR" sz="2400" b="1" dirty="0"/>
              <a:t> </a:t>
            </a:r>
            <a:r>
              <a:rPr lang="hr-HR" sz="2400" b="1" dirty="0" err="1" smtClean="0"/>
              <a:t>They</a:t>
            </a:r>
            <a:r>
              <a:rPr lang="en-US" sz="2400" b="1" dirty="0" smtClean="0"/>
              <a:t> talked </a:t>
            </a:r>
            <a:r>
              <a:rPr lang="en-US" sz="2400" b="1" dirty="0"/>
              <a:t>about the EU, its origin, history, </a:t>
            </a:r>
            <a:r>
              <a:rPr lang="en-US" sz="2400" b="1" dirty="0" smtClean="0"/>
              <a:t>institutions</a:t>
            </a:r>
            <a:r>
              <a:rPr lang="hr-HR" sz="2400" b="1" dirty="0" smtClean="0"/>
              <a:t>…</a:t>
            </a:r>
            <a:r>
              <a:rPr lang="en-US" sz="2400" b="1" dirty="0" smtClean="0"/>
              <a:t> In </a:t>
            </a:r>
            <a:r>
              <a:rPr lang="en-US" sz="2400" b="1" dirty="0"/>
              <a:t>the end </a:t>
            </a:r>
            <a:r>
              <a:rPr lang="hr-HR" sz="2400" b="1" dirty="0" err="1" smtClean="0"/>
              <a:t>they</a:t>
            </a:r>
            <a:r>
              <a:rPr lang="en-US" sz="2400" b="1" dirty="0" smtClean="0"/>
              <a:t> </a:t>
            </a:r>
            <a:r>
              <a:rPr lang="en-US" sz="2400" b="1" dirty="0"/>
              <a:t>played a small quiz and students showed how well </a:t>
            </a:r>
            <a:r>
              <a:rPr lang="hr-HR" sz="2400" b="1" dirty="0" smtClean="0"/>
              <a:t>are </a:t>
            </a:r>
            <a:r>
              <a:rPr lang="en-US" sz="2400" b="1" dirty="0" smtClean="0"/>
              <a:t>acquainted </a:t>
            </a:r>
            <a:r>
              <a:rPr lang="en-US" sz="2400" b="1" dirty="0"/>
              <a:t>with the European Union! </a:t>
            </a:r>
            <a:endParaRPr lang="hr-HR" sz="2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8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International</a:t>
            </a:r>
            <a:r>
              <a:rPr lang="hr-HR" dirty="0"/>
              <a:t> </a:t>
            </a:r>
            <a:r>
              <a:rPr lang="hr-HR" dirty="0" err="1"/>
              <a:t>Mother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 </a:t>
            </a:r>
            <a:r>
              <a:rPr lang="hr-HR" b="1" dirty="0" err="1"/>
              <a:t>Day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students wrote short stories, poems and anecdotes using homeland dictionary and words used in their families. According to past experiences, family members </a:t>
            </a:r>
            <a:r>
              <a:rPr lang="hr-HR" dirty="0" smtClean="0"/>
              <a:t>are </a:t>
            </a:r>
            <a:r>
              <a:rPr lang="hr-HR" dirty="0" err="1" smtClean="0"/>
              <a:t>happy</a:t>
            </a:r>
            <a:r>
              <a:rPr lang="hr-HR" dirty="0" smtClean="0"/>
              <a:t> to </a:t>
            </a:r>
            <a:r>
              <a:rPr lang="hr-HR" dirty="0" err="1" smtClean="0"/>
              <a:t>help</a:t>
            </a:r>
            <a:r>
              <a:rPr lang="en-US" dirty="0" smtClean="0"/>
              <a:t> </a:t>
            </a:r>
            <a:r>
              <a:rPr lang="en-US" dirty="0"/>
              <a:t>children when it comes to writing an essay or songs in their native language. They </a:t>
            </a:r>
            <a:r>
              <a:rPr lang="hr-HR" dirty="0" err="1" smtClean="0"/>
              <a:t>created</a:t>
            </a:r>
            <a:r>
              <a:rPr lang="hr-HR" dirty="0" smtClean="0"/>
              <a:t> a line </a:t>
            </a:r>
            <a:r>
              <a:rPr lang="hr-HR" dirty="0" err="1" smtClean="0"/>
              <a:t>of</a:t>
            </a:r>
            <a:r>
              <a:rPr lang="en-US" dirty="0" smtClean="0"/>
              <a:t> words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en-US" dirty="0" smtClean="0"/>
              <a:t> </a:t>
            </a:r>
            <a:r>
              <a:rPr lang="en-US" dirty="0"/>
              <a:t>word </a:t>
            </a:r>
            <a:r>
              <a:rPr lang="en-US" dirty="0" smtClean="0"/>
              <a:t>cloud</a:t>
            </a:r>
            <a:r>
              <a:rPr lang="hr-HR" dirty="0" smtClean="0"/>
              <a:t>s</a:t>
            </a:r>
            <a:r>
              <a:rPr lang="en-US" dirty="0" smtClean="0"/>
              <a:t> </a:t>
            </a:r>
            <a:r>
              <a:rPr lang="en-US" dirty="0"/>
              <a:t>respecting </a:t>
            </a:r>
            <a:r>
              <a:rPr lang="hr-HR" dirty="0" err="1" smtClean="0"/>
              <a:t>pronunciation</a:t>
            </a:r>
            <a:r>
              <a:rPr lang="en-US" dirty="0" smtClean="0"/>
              <a:t> </a:t>
            </a:r>
            <a:r>
              <a:rPr lang="en-US" dirty="0"/>
              <a:t>and writing and similarity to the words of other languages. This is only an introduction to the </a:t>
            </a:r>
            <a:r>
              <a:rPr lang="hr-HR" dirty="0" err="1" smtClean="0"/>
              <a:t>teaching</a:t>
            </a:r>
            <a:r>
              <a:rPr lang="hr-HR" dirty="0" smtClean="0"/>
              <a:t> </a:t>
            </a:r>
            <a:r>
              <a:rPr lang="en-US" dirty="0" smtClean="0"/>
              <a:t>project </a:t>
            </a:r>
            <a:r>
              <a:rPr lang="en-US" dirty="0"/>
              <a:t>that </a:t>
            </a:r>
            <a:r>
              <a:rPr lang="hr-HR" dirty="0" err="1" smtClean="0"/>
              <a:t>has</a:t>
            </a:r>
            <a:r>
              <a:rPr lang="hr-HR" dirty="0" smtClean="0"/>
              <a:t> a </a:t>
            </a:r>
            <a:r>
              <a:rPr lang="hr-HR" dirty="0" err="1" smtClean="0"/>
              <a:t>goal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en-US" dirty="0" smtClean="0"/>
              <a:t> </a:t>
            </a:r>
            <a:r>
              <a:rPr lang="en-US" dirty="0" err="1" smtClean="0"/>
              <a:t>collecti</a:t>
            </a:r>
            <a:r>
              <a:rPr lang="hr-HR" dirty="0" err="1" smtClean="0"/>
              <a:t>ng</a:t>
            </a:r>
            <a:r>
              <a:rPr lang="en-US" dirty="0" smtClean="0"/>
              <a:t> </a:t>
            </a:r>
            <a:r>
              <a:rPr lang="en-US" dirty="0"/>
              <a:t>student works in a digital songbook using indigenous motifs </a:t>
            </a:r>
            <a:r>
              <a:rPr lang="en-US" dirty="0" err="1"/>
              <a:t>Barilović</a:t>
            </a:r>
            <a:r>
              <a:rPr lang="en-US" dirty="0"/>
              <a:t> region, and thus mark </a:t>
            </a:r>
            <a:r>
              <a:rPr lang="en-US" dirty="0" smtClean="0"/>
              <a:t>Day</a:t>
            </a:r>
            <a:r>
              <a:rPr lang="hr-HR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languages which last </a:t>
            </a:r>
            <a:r>
              <a:rPr lang="en-US" dirty="0" smtClean="0"/>
              <a:t>until March</a:t>
            </a:r>
            <a:r>
              <a:rPr lang="hr-HR" dirty="0" smtClean="0"/>
              <a:t> 17</a:t>
            </a:r>
            <a:r>
              <a:rPr lang="en-US" dirty="0" smtClean="0"/>
              <a:t>. </a:t>
            </a:r>
            <a:r>
              <a:rPr lang="en-US" dirty="0"/>
              <a:t>Our wish is to involve parents, writers, radio </a:t>
            </a:r>
            <a:r>
              <a:rPr lang="en-US" dirty="0" smtClean="0"/>
              <a:t>host</a:t>
            </a:r>
            <a:r>
              <a:rPr lang="hr-HR" dirty="0" smtClean="0"/>
              <a:t>s</a:t>
            </a:r>
            <a:r>
              <a:rPr lang="en-US" dirty="0" smtClean="0"/>
              <a:t> </a:t>
            </a:r>
            <a:r>
              <a:rPr lang="en-US" dirty="0"/>
              <a:t>...</a:t>
            </a:r>
          </a:p>
          <a:p>
            <a:r>
              <a:rPr lang="en-US" b="1" dirty="0"/>
              <a:t>We found that each of us </a:t>
            </a:r>
            <a:r>
              <a:rPr lang="hr-HR" b="1" dirty="0" err="1" smtClean="0"/>
              <a:t>is</a:t>
            </a:r>
            <a:r>
              <a:rPr lang="hr-HR" b="1" dirty="0" smtClean="0"/>
              <a:t> a</a:t>
            </a:r>
            <a:r>
              <a:rPr lang="en-US" b="1" dirty="0" smtClean="0"/>
              <a:t> </a:t>
            </a:r>
            <a:r>
              <a:rPr lang="en-US" b="1" dirty="0"/>
              <a:t>responsible individual who </a:t>
            </a:r>
            <a:r>
              <a:rPr lang="en-US" b="1" dirty="0" err="1" smtClean="0"/>
              <a:t>transmitt</a:t>
            </a:r>
            <a:r>
              <a:rPr lang="hr-HR" b="1" dirty="0" smtClean="0"/>
              <a:t>s</a:t>
            </a:r>
            <a:r>
              <a:rPr lang="en-US" b="1" dirty="0" smtClean="0"/>
              <a:t> </a:t>
            </a:r>
            <a:r>
              <a:rPr lang="en-US" b="1" dirty="0"/>
              <a:t>the mother tongue in the legacy of other generations.</a:t>
            </a:r>
            <a:endParaRPr lang="en-US" b="1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6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                                                                    </a:t>
            </a:r>
            <a:endParaRPr lang="hr-HR" sz="1800" b="1" u="sng" dirty="0">
              <a:solidFill>
                <a:srgbClr val="FFC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Ivana, Vesna, Dejana, Josip - Croatian team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39" y="-55509"/>
            <a:ext cx="6374814" cy="376573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745" y="-1"/>
            <a:ext cx="6918060" cy="349623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296"/>
            <a:ext cx="5823474" cy="327570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68" y="3377900"/>
            <a:ext cx="3776370" cy="3480101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51" y="3377900"/>
            <a:ext cx="3070188" cy="34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05691"/>
          </a:xfrm>
        </p:spPr>
        <p:txBody>
          <a:bodyPr>
            <a:normAutofit/>
          </a:bodyPr>
          <a:lstStyle/>
          <a:p>
            <a:r>
              <a:rPr lang="hr-HR" sz="3600" dirty="0" err="1" smtClean="0"/>
              <a:t>March</a:t>
            </a:r>
            <a:r>
              <a:rPr lang="hr-HR" sz="3600" dirty="0" smtClean="0"/>
              <a:t> </a:t>
            </a:r>
            <a:r>
              <a:rPr lang="hr-HR" sz="3600" dirty="0" err="1" smtClean="0"/>
              <a:t>in</a:t>
            </a:r>
            <a:r>
              <a:rPr lang="hr-HR" sz="3600" dirty="0" smtClean="0"/>
              <a:t> </a:t>
            </a:r>
            <a:r>
              <a:rPr lang="hr-HR" sz="3600" dirty="0" err="1" smtClean="0"/>
              <a:t>Primary</a:t>
            </a:r>
            <a:r>
              <a:rPr lang="hr-HR" sz="3600" dirty="0" smtClean="0"/>
              <a:t> </a:t>
            </a:r>
            <a:r>
              <a:rPr lang="hr-HR" sz="3600" dirty="0" err="1" smtClean="0"/>
              <a:t>school</a:t>
            </a:r>
            <a:r>
              <a:rPr lang="hr-HR" sz="3600" dirty="0" smtClean="0"/>
              <a:t> </a:t>
            </a:r>
            <a:r>
              <a:rPr lang="hr-HR" sz="3600" dirty="0" err="1" smtClean="0"/>
              <a:t>Barilović</a:t>
            </a:r>
            <a:endParaRPr lang="hr-HR" sz="36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77335" y="1515291"/>
            <a:ext cx="8596668" cy="452607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u="sng" dirty="0" err="1" smtClean="0"/>
              <a:t>Promoting</a:t>
            </a:r>
            <a:r>
              <a:rPr lang="hr-HR" b="1" u="sng" dirty="0" smtClean="0"/>
              <a:t> </a:t>
            </a:r>
            <a:r>
              <a:rPr lang="en-US" b="1" u="sng" dirty="0" smtClean="0"/>
              <a:t>World</a:t>
            </a:r>
            <a:r>
              <a:rPr lang="en-US" b="1" u="sng" dirty="0"/>
              <a:t> Down Syndrome Day </a:t>
            </a:r>
            <a:r>
              <a:rPr lang="hr-HR" b="1" u="sng" dirty="0" smtClean="0"/>
              <a:t>(</a:t>
            </a:r>
            <a:r>
              <a:rPr lang="en-US" b="1" u="sng" dirty="0" smtClean="0"/>
              <a:t>March 21</a:t>
            </a:r>
            <a:r>
              <a:rPr lang="hr-HR" b="1" u="sng" dirty="0" smtClean="0"/>
              <a:t>) </a:t>
            </a:r>
            <a:r>
              <a:rPr lang="en-US" dirty="0"/>
              <a:t>The symbol of this day </a:t>
            </a:r>
            <a:r>
              <a:rPr lang="hr-HR" dirty="0" smtClean="0"/>
              <a:t>are</a:t>
            </a:r>
            <a:r>
              <a:rPr lang="en-US" dirty="0" smtClean="0"/>
              <a:t> </a:t>
            </a:r>
            <a:r>
              <a:rPr lang="en-US" dirty="0"/>
              <a:t>colorful socks because people with Down </a:t>
            </a:r>
            <a:r>
              <a:rPr lang="en-US" dirty="0" smtClean="0"/>
              <a:t>syndrome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en-US" dirty="0" smtClean="0"/>
              <a:t>problem </a:t>
            </a:r>
            <a:r>
              <a:rPr lang="en-US" dirty="0"/>
              <a:t>with merging </a:t>
            </a:r>
            <a:r>
              <a:rPr lang="en-US" dirty="0" smtClean="0"/>
              <a:t>pairs. </a:t>
            </a:r>
            <a:r>
              <a:rPr lang="hr-HR" dirty="0" smtClean="0"/>
              <a:t>All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us</a:t>
            </a:r>
            <a:r>
              <a:rPr lang="en-US" dirty="0" smtClean="0"/>
              <a:t> </a:t>
            </a:r>
            <a:r>
              <a:rPr lang="en-US" dirty="0"/>
              <a:t>were </a:t>
            </a:r>
            <a:r>
              <a:rPr lang="en-US" dirty="0" smtClean="0"/>
              <a:t>in </a:t>
            </a:r>
            <a:r>
              <a:rPr lang="en-US" dirty="0"/>
              <a:t>striped socks. The feeling was wonderful</a:t>
            </a:r>
            <a:r>
              <a:rPr lang="en-US" dirty="0" smtClean="0"/>
              <a:t>!</a:t>
            </a: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World Water </a:t>
            </a:r>
            <a:r>
              <a:rPr lang="en-US" b="1" dirty="0" smtClean="0"/>
              <a:t>Day</a:t>
            </a:r>
            <a:r>
              <a:rPr lang="hr-HR" dirty="0" smtClean="0"/>
              <a:t>(</a:t>
            </a:r>
            <a:r>
              <a:rPr lang="en-US" dirty="0" smtClean="0"/>
              <a:t>March</a:t>
            </a:r>
            <a:r>
              <a:rPr lang="hr-HR" dirty="0" smtClean="0"/>
              <a:t> 22) </a:t>
            </a:r>
            <a:r>
              <a:rPr lang="en-US" dirty="0"/>
              <a:t>was marked by a walk along the river </a:t>
            </a:r>
            <a:r>
              <a:rPr lang="en-US" dirty="0" smtClean="0"/>
              <a:t>Koran</a:t>
            </a:r>
            <a:r>
              <a:rPr lang="hr-HR" dirty="0" smtClean="0"/>
              <a:t>a</a:t>
            </a:r>
            <a:r>
              <a:rPr lang="en-US" dirty="0" smtClean="0"/>
              <a:t>. </a:t>
            </a:r>
            <a:r>
              <a:rPr lang="en-US" dirty="0"/>
              <a:t>We observed and identified the plants and animals that live in the </a:t>
            </a:r>
            <a:r>
              <a:rPr lang="en-US" dirty="0" smtClean="0"/>
              <a:t>Koran</a:t>
            </a:r>
            <a:r>
              <a:rPr lang="hr-HR" dirty="0" smtClean="0"/>
              <a:t>a. T</a:t>
            </a:r>
            <a:r>
              <a:rPr lang="en-US" dirty="0" smtClean="0"/>
              <a:t>he </a:t>
            </a:r>
            <a:r>
              <a:rPr lang="en-US" dirty="0"/>
              <a:t>5th grade </a:t>
            </a:r>
            <a:r>
              <a:rPr lang="en-US" dirty="0" smtClean="0"/>
              <a:t>students measure</a:t>
            </a:r>
            <a:r>
              <a:rPr lang="hr-HR" dirty="0" smtClean="0"/>
              <a:t>d</a:t>
            </a:r>
            <a:r>
              <a:rPr lang="en-US" dirty="0" smtClean="0"/>
              <a:t> </a:t>
            </a:r>
            <a:r>
              <a:rPr lang="en-US" dirty="0"/>
              <a:t>water temperature and air humidity and saturation of water with oxygen. Unfortunately under the </a:t>
            </a:r>
            <a:r>
              <a:rPr lang="en-US" dirty="0" smtClean="0"/>
              <a:t>bridge </a:t>
            </a:r>
            <a:r>
              <a:rPr lang="en-US" dirty="0"/>
              <a:t>we saw a dead beaver which the water is brought to the waterfall. 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10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491" cy="473344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91" y="0"/>
            <a:ext cx="6096000" cy="4572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91" y="0"/>
            <a:ext cx="3456790" cy="359044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2452"/>
            <a:ext cx="4346089" cy="270554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43" y="3536727"/>
            <a:ext cx="4453657" cy="334024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51" y="4472156"/>
            <a:ext cx="4390650" cy="240481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67" y="2732442"/>
            <a:ext cx="2491571" cy="17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434</TotalTime>
  <Words>289</Words>
  <Application>Microsoft Office PowerPoint</Application>
  <PresentationFormat>Široki zaslon</PresentationFormat>
  <Paragraphs>16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Calibri</vt:lpstr>
      <vt:lpstr>Trebuchet MS</vt:lpstr>
      <vt:lpstr>Wingdings</vt:lpstr>
      <vt:lpstr>Wingdings 3</vt:lpstr>
      <vt:lpstr>Faseta</vt:lpstr>
      <vt:lpstr>February in Primary school Barilović</vt:lpstr>
      <vt:lpstr>International Mother Language Day</vt:lpstr>
      <vt:lpstr>PowerPoint prezentacija</vt:lpstr>
      <vt:lpstr>March in Primary school Barilović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Windows korisnik</cp:lastModifiedBy>
  <cp:revision>60</cp:revision>
  <dcterms:created xsi:type="dcterms:W3CDTF">2016-10-29T17:51:59Z</dcterms:created>
  <dcterms:modified xsi:type="dcterms:W3CDTF">2017-03-31T20:07:06Z</dcterms:modified>
  <cp:contentStatus/>
</cp:coreProperties>
</file>