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7" r:id="rId2"/>
    <p:sldId id="261" r:id="rId3"/>
    <p:sldId id="263" r:id="rId4"/>
    <p:sldId id="265" r:id="rId5"/>
    <p:sldId id="266" r:id="rId6"/>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korisnik" initials="Wk" lastIdx="1" clrIdx="0">
    <p:extLst>
      <p:ext uri="{19B8F6BF-5375-455C-9EA6-DF929625EA0E}">
        <p15:presenceInfo xmlns:p15="http://schemas.microsoft.com/office/powerpoint/2012/main" userId="Windows korisni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32"/>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BE2DD5-C4C9-42FA-BF4D-0D5DE9BC5CBC}" type="datetimeFigureOut">
              <a:rPr lang="hr-HR" smtClean="0"/>
              <a:t>4.5.2017.</a:t>
            </a:fld>
            <a:endParaRPr lang="hr-HR"/>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86199-46E8-49BB-AEAA-B0A30329BD56}" type="slidenum">
              <a:rPr lang="hr-HR" smtClean="0"/>
              <a:t>‹#›</a:t>
            </a:fld>
            <a:endParaRPr lang="hr-HR"/>
          </a:p>
        </p:txBody>
      </p:sp>
    </p:spTree>
    <p:extLst>
      <p:ext uri="{BB962C8B-B14F-4D97-AF65-F5344CB8AC3E}">
        <p14:creationId xmlns:p14="http://schemas.microsoft.com/office/powerpoint/2010/main" val="1395674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hr-HR" smtClean="0"/>
              <a:t>Uredite stil naslova matrice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Kliknite da biste uredili stil podnaslova matrice</a:t>
            </a:r>
            <a:endParaRPr lang="en-US" dirty="0"/>
          </a:p>
        </p:txBody>
      </p:sp>
      <p:sp>
        <p:nvSpPr>
          <p:cNvPr id="4" name="Date Placeholder 3"/>
          <p:cNvSpPr>
            <a:spLocks noGrp="1"/>
          </p:cNvSpPr>
          <p:nvPr>
            <p:ph type="dt" sz="half" idx="10"/>
          </p:nvPr>
        </p:nvSpPr>
        <p:spPr/>
        <p:txBody>
          <a:bodyPr/>
          <a:lstStyle/>
          <a:p>
            <a:fld id="{90E53A62-EBA7-4B8E-9BC9-0AD3A49E461F}" type="datetime1">
              <a:rPr lang="hr-HR" smtClean="0"/>
              <a:t>4.5.2017.</a:t>
            </a:fld>
            <a:endParaRPr lang="hr-HR"/>
          </a:p>
        </p:txBody>
      </p:sp>
      <p:sp>
        <p:nvSpPr>
          <p:cNvPr id="5" name="Footer Placeholder 4"/>
          <p:cNvSpPr>
            <a:spLocks noGrp="1"/>
          </p:cNvSpPr>
          <p:nvPr>
            <p:ph type="ftr" sz="quarter" idx="11"/>
          </p:nvPr>
        </p:nvSpPr>
        <p:spPr/>
        <p:txBody>
          <a:bodyPr/>
          <a:lstStyle/>
          <a:p>
            <a:r>
              <a:rPr lang="fi-FI" smtClean="0"/>
              <a:t>Ivana, Vesna, Dejana, Josip - Croatian team</a:t>
            </a:r>
            <a:endParaRPr lang="hr-HR"/>
          </a:p>
        </p:txBody>
      </p:sp>
      <p:sp>
        <p:nvSpPr>
          <p:cNvPr id="6" name="Slide Number Placeholder 5"/>
          <p:cNvSpPr>
            <a:spLocks noGrp="1"/>
          </p:cNvSpPr>
          <p:nvPr>
            <p:ph type="sldNum" sz="quarter" idx="12"/>
          </p:nvPr>
        </p:nvSpPr>
        <p:spPr/>
        <p:txBody>
          <a:bodyPr/>
          <a:lstStyle/>
          <a:p>
            <a:fld id="{E04DEFA4-BA1D-4C70-A75C-F7DE595B9FFF}" type="slidenum">
              <a:rPr lang="hr-HR" smtClean="0"/>
              <a:t>‹#›</a:t>
            </a:fld>
            <a:endParaRPr lang="hr-HR"/>
          </a:p>
        </p:txBody>
      </p:sp>
    </p:spTree>
    <p:extLst>
      <p:ext uri="{BB962C8B-B14F-4D97-AF65-F5344CB8AC3E}">
        <p14:creationId xmlns:p14="http://schemas.microsoft.com/office/powerpoint/2010/main" val="3289021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hr-HR" smtClean="0"/>
              <a:t>Uredite stil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F9D73E8C-23FF-4C24-AD55-37811711D0E1}" type="datetime1">
              <a:rPr lang="hr-HR" smtClean="0"/>
              <a:t>4.5.2017.</a:t>
            </a:fld>
            <a:endParaRPr lang="hr-HR"/>
          </a:p>
        </p:txBody>
      </p:sp>
      <p:sp>
        <p:nvSpPr>
          <p:cNvPr id="5" name="Footer Placeholder 4"/>
          <p:cNvSpPr>
            <a:spLocks noGrp="1"/>
          </p:cNvSpPr>
          <p:nvPr>
            <p:ph type="ftr" sz="quarter" idx="11"/>
          </p:nvPr>
        </p:nvSpPr>
        <p:spPr/>
        <p:txBody>
          <a:bodyPr/>
          <a:lstStyle/>
          <a:p>
            <a:r>
              <a:rPr lang="fi-FI" smtClean="0"/>
              <a:t>Ivana, Vesna, Dejana, Josip - Croatian team</a:t>
            </a:r>
            <a:endParaRPr lang="hr-HR"/>
          </a:p>
        </p:txBody>
      </p:sp>
      <p:sp>
        <p:nvSpPr>
          <p:cNvPr id="6" name="Slide Number Placeholder 5"/>
          <p:cNvSpPr>
            <a:spLocks noGrp="1"/>
          </p:cNvSpPr>
          <p:nvPr>
            <p:ph type="sldNum" sz="quarter" idx="12"/>
          </p:nvPr>
        </p:nvSpPr>
        <p:spPr/>
        <p:txBody>
          <a:bodyPr/>
          <a:lstStyle/>
          <a:p>
            <a:fld id="{E04DEFA4-BA1D-4C70-A75C-F7DE595B9FFF}" type="slidenum">
              <a:rPr lang="hr-HR" smtClean="0"/>
              <a:t>‹#›</a:t>
            </a:fld>
            <a:endParaRPr lang="hr-HR"/>
          </a:p>
        </p:txBody>
      </p:sp>
    </p:spTree>
    <p:extLst>
      <p:ext uri="{BB962C8B-B14F-4D97-AF65-F5344CB8AC3E}">
        <p14:creationId xmlns:p14="http://schemas.microsoft.com/office/powerpoint/2010/main" val="1904086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r-HR" smtClean="0"/>
              <a:t>Uredite stil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smtClean="0"/>
              <a:t>Uredite stilove teksta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9B8AFF3A-CB11-4FE9-BD81-2EAAC6665E1C}" type="datetime1">
              <a:rPr lang="hr-HR" smtClean="0"/>
              <a:t>4.5.2017.</a:t>
            </a:fld>
            <a:endParaRPr lang="hr-HR"/>
          </a:p>
        </p:txBody>
      </p:sp>
      <p:sp>
        <p:nvSpPr>
          <p:cNvPr id="5" name="Footer Placeholder 4"/>
          <p:cNvSpPr>
            <a:spLocks noGrp="1"/>
          </p:cNvSpPr>
          <p:nvPr>
            <p:ph type="ftr" sz="quarter" idx="11"/>
          </p:nvPr>
        </p:nvSpPr>
        <p:spPr/>
        <p:txBody>
          <a:bodyPr/>
          <a:lstStyle/>
          <a:p>
            <a:r>
              <a:rPr lang="fi-FI" smtClean="0"/>
              <a:t>Ivana, Vesna, Dejana, Josip - Croatian team</a:t>
            </a:r>
            <a:endParaRPr lang="hr-HR"/>
          </a:p>
        </p:txBody>
      </p:sp>
      <p:sp>
        <p:nvSpPr>
          <p:cNvPr id="6" name="Slide Number Placeholder 5"/>
          <p:cNvSpPr>
            <a:spLocks noGrp="1"/>
          </p:cNvSpPr>
          <p:nvPr>
            <p:ph type="sldNum" sz="quarter" idx="12"/>
          </p:nvPr>
        </p:nvSpPr>
        <p:spPr/>
        <p:txBody>
          <a:bodyPr/>
          <a:lstStyle/>
          <a:p>
            <a:fld id="{E04DEFA4-BA1D-4C70-A75C-F7DE595B9FFF}" type="slidenum">
              <a:rPr lang="hr-HR" smtClean="0"/>
              <a:t>‹#›</a:t>
            </a:fld>
            <a:endParaRPr lang="hr-H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38495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hr-HR" smtClean="0"/>
              <a:t>Uredite stil naslova matrice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B8E839A3-7A13-4C5C-B3AD-3B967C97D461}" type="datetime1">
              <a:rPr lang="hr-HR" smtClean="0"/>
              <a:t>4.5.2017.</a:t>
            </a:fld>
            <a:endParaRPr lang="hr-HR"/>
          </a:p>
        </p:txBody>
      </p:sp>
      <p:sp>
        <p:nvSpPr>
          <p:cNvPr id="5" name="Footer Placeholder 4"/>
          <p:cNvSpPr>
            <a:spLocks noGrp="1"/>
          </p:cNvSpPr>
          <p:nvPr>
            <p:ph type="ftr" sz="quarter" idx="11"/>
          </p:nvPr>
        </p:nvSpPr>
        <p:spPr/>
        <p:txBody>
          <a:bodyPr/>
          <a:lstStyle/>
          <a:p>
            <a:r>
              <a:rPr lang="fi-FI" smtClean="0"/>
              <a:t>Ivana, Vesna, Dejana, Josip - Croatian team</a:t>
            </a:r>
            <a:endParaRPr lang="hr-HR"/>
          </a:p>
        </p:txBody>
      </p:sp>
      <p:sp>
        <p:nvSpPr>
          <p:cNvPr id="6" name="Slide Number Placeholder 5"/>
          <p:cNvSpPr>
            <a:spLocks noGrp="1"/>
          </p:cNvSpPr>
          <p:nvPr>
            <p:ph type="sldNum" sz="quarter" idx="12"/>
          </p:nvPr>
        </p:nvSpPr>
        <p:spPr/>
        <p:txBody>
          <a:bodyPr/>
          <a:lstStyle/>
          <a:p>
            <a:fld id="{E04DEFA4-BA1D-4C70-A75C-F7DE595B9FFF}" type="slidenum">
              <a:rPr lang="hr-HR" smtClean="0"/>
              <a:t>‹#›</a:t>
            </a:fld>
            <a:endParaRPr lang="hr-HR"/>
          </a:p>
        </p:txBody>
      </p:sp>
    </p:spTree>
    <p:extLst>
      <p:ext uri="{BB962C8B-B14F-4D97-AF65-F5344CB8AC3E}">
        <p14:creationId xmlns:p14="http://schemas.microsoft.com/office/powerpoint/2010/main" val="3482257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citat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r-HR" smtClean="0"/>
              <a:t>Uredite stil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smtClean="0"/>
              <a:t>Uredite stilove teksta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5DACEBCE-1CD7-44CA-8BB1-362F16BF62AE}" type="datetime1">
              <a:rPr lang="hr-HR" smtClean="0"/>
              <a:t>4.5.2017.</a:t>
            </a:fld>
            <a:endParaRPr lang="hr-HR"/>
          </a:p>
        </p:txBody>
      </p:sp>
      <p:sp>
        <p:nvSpPr>
          <p:cNvPr id="5" name="Footer Placeholder 4"/>
          <p:cNvSpPr>
            <a:spLocks noGrp="1"/>
          </p:cNvSpPr>
          <p:nvPr>
            <p:ph type="ftr" sz="quarter" idx="11"/>
          </p:nvPr>
        </p:nvSpPr>
        <p:spPr/>
        <p:txBody>
          <a:bodyPr/>
          <a:lstStyle/>
          <a:p>
            <a:r>
              <a:rPr lang="fi-FI" smtClean="0"/>
              <a:t>Ivana, Vesna, Dejana, Josip - Croatian team</a:t>
            </a:r>
            <a:endParaRPr lang="hr-HR"/>
          </a:p>
        </p:txBody>
      </p:sp>
      <p:sp>
        <p:nvSpPr>
          <p:cNvPr id="6" name="Slide Number Placeholder 5"/>
          <p:cNvSpPr>
            <a:spLocks noGrp="1"/>
          </p:cNvSpPr>
          <p:nvPr>
            <p:ph type="sldNum" sz="quarter" idx="12"/>
          </p:nvPr>
        </p:nvSpPr>
        <p:spPr/>
        <p:txBody>
          <a:bodyPr/>
          <a:lstStyle/>
          <a:p>
            <a:fld id="{E04DEFA4-BA1D-4C70-A75C-F7DE595B9FFF}" type="slidenum">
              <a:rPr lang="hr-HR" smtClean="0"/>
              <a:t>‹#›</a:t>
            </a:fld>
            <a:endParaRPr lang="hr-H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73402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ili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hr-HR" smtClean="0"/>
              <a:t>Uredite stil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smtClean="0"/>
              <a:t>Uredite stilove teksta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872E927B-513B-49B3-B165-68485D17F699}" type="datetime1">
              <a:rPr lang="hr-HR" smtClean="0"/>
              <a:t>4.5.2017.</a:t>
            </a:fld>
            <a:endParaRPr lang="hr-HR"/>
          </a:p>
        </p:txBody>
      </p:sp>
      <p:sp>
        <p:nvSpPr>
          <p:cNvPr id="5" name="Footer Placeholder 4"/>
          <p:cNvSpPr>
            <a:spLocks noGrp="1"/>
          </p:cNvSpPr>
          <p:nvPr>
            <p:ph type="ftr" sz="quarter" idx="11"/>
          </p:nvPr>
        </p:nvSpPr>
        <p:spPr/>
        <p:txBody>
          <a:bodyPr/>
          <a:lstStyle/>
          <a:p>
            <a:r>
              <a:rPr lang="fi-FI" smtClean="0"/>
              <a:t>Ivana, Vesna, Dejana, Josip - Croatian team</a:t>
            </a:r>
            <a:endParaRPr lang="hr-HR"/>
          </a:p>
        </p:txBody>
      </p:sp>
      <p:sp>
        <p:nvSpPr>
          <p:cNvPr id="6" name="Slide Number Placeholder 5"/>
          <p:cNvSpPr>
            <a:spLocks noGrp="1"/>
          </p:cNvSpPr>
          <p:nvPr>
            <p:ph type="sldNum" sz="quarter" idx="12"/>
          </p:nvPr>
        </p:nvSpPr>
        <p:spPr/>
        <p:txBody>
          <a:bodyPr/>
          <a:lstStyle/>
          <a:p>
            <a:fld id="{E04DEFA4-BA1D-4C70-A75C-F7DE595B9FFF}" type="slidenum">
              <a:rPr lang="hr-HR" smtClean="0"/>
              <a:t>‹#›</a:t>
            </a:fld>
            <a:endParaRPr lang="hr-HR"/>
          </a:p>
        </p:txBody>
      </p:sp>
    </p:spTree>
    <p:extLst>
      <p:ext uri="{BB962C8B-B14F-4D97-AF65-F5344CB8AC3E}">
        <p14:creationId xmlns:p14="http://schemas.microsoft.com/office/powerpoint/2010/main" val="1309963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6F1A950B-1E21-4BAC-8351-020068FB79E3}" type="datetime1">
              <a:rPr lang="hr-HR" smtClean="0"/>
              <a:t>4.5.2017.</a:t>
            </a:fld>
            <a:endParaRPr lang="hr-HR"/>
          </a:p>
        </p:txBody>
      </p:sp>
      <p:sp>
        <p:nvSpPr>
          <p:cNvPr id="5" name="Footer Placeholder 4"/>
          <p:cNvSpPr>
            <a:spLocks noGrp="1"/>
          </p:cNvSpPr>
          <p:nvPr>
            <p:ph type="ftr" sz="quarter" idx="11"/>
          </p:nvPr>
        </p:nvSpPr>
        <p:spPr/>
        <p:txBody>
          <a:bodyPr/>
          <a:lstStyle/>
          <a:p>
            <a:r>
              <a:rPr lang="fi-FI" smtClean="0"/>
              <a:t>Ivana, Vesna, Dejana, Josip - Croatian team</a:t>
            </a:r>
            <a:endParaRPr lang="hr-HR"/>
          </a:p>
        </p:txBody>
      </p:sp>
      <p:sp>
        <p:nvSpPr>
          <p:cNvPr id="6" name="Slide Number Placeholder 5"/>
          <p:cNvSpPr>
            <a:spLocks noGrp="1"/>
          </p:cNvSpPr>
          <p:nvPr>
            <p:ph type="sldNum" sz="quarter" idx="12"/>
          </p:nvPr>
        </p:nvSpPr>
        <p:spPr/>
        <p:txBody>
          <a:bodyPr/>
          <a:lstStyle/>
          <a:p>
            <a:fld id="{E04DEFA4-BA1D-4C70-A75C-F7DE595B9FFF}" type="slidenum">
              <a:rPr lang="hr-HR" smtClean="0"/>
              <a:t>‹#›</a:t>
            </a:fld>
            <a:endParaRPr lang="hr-HR"/>
          </a:p>
        </p:txBody>
      </p:sp>
    </p:spTree>
    <p:extLst>
      <p:ext uri="{BB962C8B-B14F-4D97-AF65-F5344CB8AC3E}">
        <p14:creationId xmlns:p14="http://schemas.microsoft.com/office/powerpoint/2010/main" val="391896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hr-HR" smtClean="0"/>
              <a:t>Uredite stil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C71FD6E5-982A-46CD-952F-C5610962FDC1}" type="datetime1">
              <a:rPr lang="hr-HR" smtClean="0"/>
              <a:t>4.5.2017.</a:t>
            </a:fld>
            <a:endParaRPr lang="hr-HR"/>
          </a:p>
        </p:txBody>
      </p:sp>
      <p:sp>
        <p:nvSpPr>
          <p:cNvPr id="5" name="Footer Placeholder 4"/>
          <p:cNvSpPr>
            <a:spLocks noGrp="1"/>
          </p:cNvSpPr>
          <p:nvPr>
            <p:ph type="ftr" sz="quarter" idx="11"/>
          </p:nvPr>
        </p:nvSpPr>
        <p:spPr/>
        <p:txBody>
          <a:bodyPr/>
          <a:lstStyle/>
          <a:p>
            <a:r>
              <a:rPr lang="fi-FI" smtClean="0"/>
              <a:t>Ivana, Vesna, Dejana, Josip - Croatian team</a:t>
            </a:r>
            <a:endParaRPr lang="hr-HR"/>
          </a:p>
        </p:txBody>
      </p:sp>
      <p:sp>
        <p:nvSpPr>
          <p:cNvPr id="6" name="Slide Number Placeholder 5"/>
          <p:cNvSpPr>
            <a:spLocks noGrp="1"/>
          </p:cNvSpPr>
          <p:nvPr>
            <p:ph type="sldNum" sz="quarter" idx="12"/>
          </p:nvPr>
        </p:nvSpPr>
        <p:spPr/>
        <p:txBody>
          <a:bodyPr/>
          <a:lstStyle/>
          <a:p>
            <a:fld id="{E04DEFA4-BA1D-4C70-A75C-F7DE595B9FFF}" type="slidenum">
              <a:rPr lang="hr-HR" smtClean="0"/>
              <a:t>‹#›</a:t>
            </a:fld>
            <a:endParaRPr lang="hr-HR"/>
          </a:p>
        </p:txBody>
      </p:sp>
    </p:spTree>
    <p:extLst>
      <p:ext uri="{BB962C8B-B14F-4D97-AF65-F5344CB8AC3E}">
        <p14:creationId xmlns:p14="http://schemas.microsoft.com/office/powerpoint/2010/main" val="4031807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hr-HR" smtClean="0"/>
              <a:t>Uredite stil naslova matrice</a:t>
            </a:r>
            <a:endParaRPr lang="en-US" dirty="0"/>
          </a:p>
        </p:txBody>
      </p:sp>
      <p:sp>
        <p:nvSpPr>
          <p:cNvPr id="3" name="Content Placeholder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1063EFD1-40D4-4889-90FC-272C79F56E2A}" type="datetime1">
              <a:rPr lang="hr-HR" smtClean="0"/>
              <a:t>4.5.2017.</a:t>
            </a:fld>
            <a:endParaRPr lang="hr-HR"/>
          </a:p>
        </p:txBody>
      </p:sp>
      <p:sp>
        <p:nvSpPr>
          <p:cNvPr id="5" name="Footer Placeholder 4"/>
          <p:cNvSpPr>
            <a:spLocks noGrp="1"/>
          </p:cNvSpPr>
          <p:nvPr>
            <p:ph type="ftr" sz="quarter" idx="11"/>
          </p:nvPr>
        </p:nvSpPr>
        <p:spPr/>
        <p:txBody>
          <a:bodyPr/>
          <a:lstStyle/>
          <a:p>
            <a:r>
              <a:rPr lang="fi-FI" smtClean="0"/>
              <a:t>Ivana, Vesna, Dejana, Josip - Croatian team</a:t>
            </a:r>
            <a:endParaRPr lang="hr-HR"/>
          </a:p>
        </p:txBody>
      </p:sp>
      <p:sp>
        <p:nvSpPr>
          <p:cNvPr id="6" name="Slide Number Placeholder 5"/>
          <p:cNvSpPr>
            <a:spLocks noGrp="1"/>
          </p:cNvSpPr>
          <p:nvPr>
            <p:ph type="sldNum" sz="quarter" idx="12"/>
          </p:nvPr>
        </p:nvSpPr>
        <p:spPr/>
        <p:txBody>
          <a:bodyPr/>
          <a:lstStyle/>
          <a:p>
            <a:fld id="{E04DEFA4-BA1D-4C70-A75C-F7DE595B9FFF}" type="slidenum">
              <a:rPr lang="hr-HR" smtClean="0"/>
              <a:t>‹#›</a:t>
            </a:fld>
            <a:endParaRPr lang="hr-HR"/>
          </a:p>
        </p:txBody>
      </p:sp>
    </p:spTree>
    <p:extLst>
      <p:ext uri="{BB962C8B-B14F-4D97-AF65-F5344CB8AC3E}">
        <p14:creationId xmlns:p14="http://schemas.microsoft.com/office/powerpoint/2010/main" val="4271245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hr-HR" smtClean="0"/>
              <a:t>Uredite stil naslova matrice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73A102E2-DF24-4276-800C-3D7851851D99}" type="datetime1">
              <a:rPr lang="hr-HR" smtClean="0"/>
              <a:t>4.5.2017.</a:t>
            </a:fld>
            <a:endParaRPr lang="hr-HR"/>
          </a:p>
        </p:txBody>
      </p:sp>
      <p:sp>
        <p:nvSpPr>
          <p:cNvPr id="5" name="Footer Placeholder 4"/>
          <p:cNvSpPr>
            <a:spLocks noGrp="1"/>
          </p:cNvSpPr>
          <p:nvPr>
            <p:ph type="ftr" sz="quarter" idx="11"/>
          </p:nvPr>
        </p:nvSpPr>
        <p:spPr/>
        <p:txBody>
          <a:bodyPr/>
          <a:lstStyle/>
          <a:p>
            <a:r>
              <a:rPr lang="fi-FI" smtClean="0"/>
              <a:t>Ivana, Vesna, Dejana, Josip - Croatian team</a:t>
            </a:r>
            <a:endParaRPr lang="hr-HR"/>
          </a:p>
        </p:txBody>
      </p:sp>
      <p:sp>
        <p:nvSpPr>
          <p:cNvPr id="6" name="Slide Number Placeholder 5"/>
          <p:cNvSpPr>
            <a:spLocks noGrp="1"/>
          </p:cNvSpPr>
          <p:nvPr>
            <p:ph type="sldNum" sz="quarter" idx="12"/>
          </p:nvPr>
        </p:nvSpPr>
        <p:spPr/>
        <p:txBody>
          <a:bodyPr/>
          <a:lstStyle/>
          <a:p>
            <a:fld id="{E04DEFA4-BA1D-4C70-A75C-F7DE595B9FFF}" type="slidenum">
              <a:rPr lang="hr-HR" smtClean="0"/>
              <a:t>‹#›</a:t>
            </a:fld>
            <a:endParaRPr lang="hr-HR"/>
          </a:p>
        </p:txBody>
      </p:sp>
    </p:spTree>
    <p:extLst>
      <p:ext uri="{BB962C8B-B14F-4D97-AF65-F5344CB8AC3E}">
        <p14:creationId xmlns:p14="http://schemas.microsoft.com/office/powerpoint/2010/main" val="2040770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Date Placeholder 4"/>
          <p:cNvSpPr>
            <a:spLocks noGrp="1"/>
          </p:cNvSpPr>
          <p:nvPr>
            <p:ph type="dt" sz="half" idx="10"/>
          </p:nvPr>
        </p:nvSpPr>
        <p:spPr/>
        <p:txBody>
          <a:bodyPr/>
          <a:lstStyle/>
          <a:p>
            <a:fld id="{569E2A3E-431D-482D-9CFE-A627D2AE0D08}" type="datetime1">
              <a:rPr lang="hr-HR" smtClean="0"/>
              <a:t>4.5.2017.</a:t>
            </a:fld>
            <a:endParaRPr lang="hr-HR"/>
          </a:p>
        </p:txBody>
      </p:sp>
      <p:sp>
        <p:nvSpPr>
          <p:cNvPr id="6" name="Footer Placeholder 5"/>
          <p:cNvSpPr>
            <a:spLocks noGrp="1"/>
          </p:cNvSpPr>
          <p:nvPr>
            <p:ph type="ftr" sz="quarter" idx="11"/>
          </p:nvPr>
        </p:nvSpPr>
        <p:spPr/>
        <p:txBody>
          <a:bodyPr/>
          <a:lstStyle/>
          <a:p>
            <a:r>
              <a:rPr lang="fi-FI" smtClean="0"/>
              <a:t>Ivana, Vesna, Dejana, Josip - Croatian team</a:t>
            </a:r>
            <a:endParaRPr lang="hr-HR"/>
          </a:p>
        </p:txBody>
      </p:sp>
      <p:sp>
        <p:nvSpPr>
          <p:cNvPr id="7" name="Slide Number Placeholder 6"/>
          <p:cNvSpPr>
            <a:spLocks noGrp="1"/>
          </p:cNvSpPr>
          <p:nvPr>
            <p:ph type="sldNum" sz="quarter" idx="12"/>
          </p:nvPr>
        </p:nvSpPr>
        <p:spPr/>
        <p:txBody>
          <a:bodyPr/>
          <a:lstStyle/>
          <a:p>
            <a:fld id="{E04DEFA4-BA1D-4C70-A75C-F7DE595B9FFF}" type="slidenum">
              <a:rPr lang="hr-HR" smtClean="0"/>
              <a:t>‹#›</a:t>
            </a:fld>
            <a:endParaRPr lang="hr-HR"/>
          </a:p>
        </p:txBody>
      </p:sp>
    </p:spTree>
    <p:extLst>
      <p:ext uri="{BB962C8B-B14F-4D97-AF65-F5344CB8AC3E}">
        <p14:creationId xmlns:p14="http://schemas.microsoft.com/office/powerpoint/2010/main" val="2205122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r-HR" smtClean="0"/>
              <a:t>Uredite stil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7" name="Date Placeholder 6"/>
          <p:cNvSpPr>
            <a:spLocks noGrp="1"/>
          </p:cNvSpPr>
          <p:nvPr>
            <p:ph type="dt" sz="half" idx="10"/>
          </p:nvPr>
        </p:nvSpPr>
        <p:spPr/>
        <p:txBody>
          <a:bodyPr/>
          <a:lstStyle/>
          <a:p>
            <a:fld id="{E857F930-70EC-42E9-9800-E352C098C6B8}" type="datetime1">
              <a:rPr lang="hr-HR" smtClean="0"/>
              <a:t>4.5.2017.</a:t>
            </a:fld>
            <a:endParaRPr lang="hr-HR"/>
          </a:p>
        </p:txBody>
      </p:sp>
      <p:sp>
        <p:nvSpPr>
          <p:cNvPr id="8" name="Footer Placeholder 7"/>
          <p:cNvSpPr>
            <a:spLocks noGrp="1"/>
          </p:cNvSpPr>
          <p:nvPr>
            <p:ph type="ftr" sz="quarter" idx="11"/>
          </p:nvPr>
        </p:nvSpPr>
        <p:spPr/>
        <p:txBody>
          <a:bodyPr/>
          <a:lstStyle/>
          <a:p>
            <a:r>
              <a:rPr lang="fi-FI" smtClean="0"/>
              <a:t>Ivana, Vesna, Dejana, Josip - Croatian team</a:t>
            </a:r>
            <a:endParaRPr lang="hr-HR"/>
          </a:p>
        </p:txBody>
      </p:sp>
      <p:sp>
        <p:nvSpPr>
          <p:cNvPr id="9" name="Slide Number Placeholder 8"/>
          <p:cNvSpPr>
            <a:spLocks noGrp="1"/>
          </p:cNvSpPr>
          <p:nvPr>
            <p:ph type="sldNum" sz="quarter" idx="12"/>
          </p:nvPr>
        </p:nvSpPr>
        <p:spPr/>
        <p:txBody>
          <a:bodyPr/>
          <a:lstStyle/>
          <a:p>
            <a:fld id="{E04DEFA4-BA1D-4C70-A75C-F7DE595B9FFF}" type="slidenum">
              <a:rPr lang="hr-HR" smtClean="0"/>
              <a:t>‹#›</a:t>
            </a:fld>
            <a:endParaRPr lang="hr-HR"/>
          </a:p>
        </p:txBody>
      </p:sp>
    </p:spTree>
    <p:extLst>
      <p:ext uri="{BB962C8B-B14F-4D97-AF65-F5344CB8AC3E}">
        <p14:creationId xmlns:p14="http://schemas.microsoft.com/office/powerpoint/2010/main" val="1084557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hr-HR" smtClean="0"/>
              <a:t>Uredite stil naslova matrice</a:t>
            </a:r>
            <a:endParaRPr lang="en-US" dirty="0"/>
          </a:p>
        </p:txBody>
      </p:sp>
      <p:sp>
        <p:nvSpPr>
          <p:cNvPr id="3" name="Date Placeholder 2"/>
          <p:cNvSpPr>
            <a:spLocks noGrp="1"/>
          </p:cNvSpPr>
          <p:nvPr>
            <p:ph type="dt" sz="half" idx="10"/>
          </p:nvPr>
        </p:nvSpPr>
        <p:spPr/>
        <p:txBody>
          <a:bodyPr/>
          <a:lstStyle/>
          <a:p>
            <a:fld id="{474CD831-B0B5-4991-9697-92408A4C123B}" type="datetime1">
              <a:rPr lang="hr-HR" smtClean="0"/>
              <a:t>4.5.2017.</a:t>
            </a:fld>
            <a:endParaRPr lang="hr-HR"/>
          </a:p>
        </p:txBody>
      </p:sp>
      <p:sp>
        <p:nvSpPr>
          <p:cNvPr id="4" name="Footer Placeholder 3"/>
          <p:cNvSpPr>
            <a:spLocks noGrp="1"/>
          </p:cNvSpPr>
          <p:nvPr>
            <p:ph type="ftr" sz="quarter" idx="11"/>
          </p:nvPr>
        </p:nvSpPr>
        <p:spPr/>
        <p:txBody>
          <a:bodyPr/>
          <a:lstStyle/>
          <a:p>
            <a:r>
              <a:rPr lang="fi-FI" smtClean="0"/>
              <a:t>Ivana, Vesna, Dejana, Josip - Croatian team</a:t>
            </a:r>
            <a:endParaRPr lang="hr-HR"/>
          </a:p>
        </p:txBody>
      </p:sp>
      <p:sp>
        <p:nvSpPr>
          <p:cNvPr id="5" name="Slide Number Placeholder 4"/>
          <p:cNvSpPr>
            <a:spLocks noGrp="1"/>
          </p:cNvSpPr>
          <p:nvPr>
            <p:ph type="sldNum" sz="quarter" idx="12"/>
          </p:nvPr>
        </p:nvSpPr>
        <p:spPr/>
        <p:txBody>
          <a:bodyPr/>
          <a:lstStyle/>
          <a:p>
            <a:fld id="{E04DEFA4-BA1D-4C70-A75C-F7DE595B9FFF}" type="slidenum">
              <a:rPr lang="hr-HR" smtClean="0"/>
              <a:t>‹#›</a:t>
            </a:fld>
            <a:endParaRPr lang="hr-HR"/>
          </a:p>
        </p:txBody>
      </p:sp>
    </p:spTree>
    <p:extLst>
      <p:ext uri="{BB962C8B-B14F-4D97-AF65-F5344CB8AC3E}">
        <p14:creationId xmlns:p14="http://schemas.microsoft.com/office/powerpoint/2010/main" val="333566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F4332A-0793-443A-9BBB-BAED3F1E5032}" type="datetime1">
              <a:rPr lang="hr-HR" smtClean="0"/>
              <a:t>4.5.2017.</a:t>
            </a:fld>
            <a:endParaRPr lang="hr-HR"/>
          </a:p>
        </p:txBody>
      </p:sp>
      <p:sp>
        <p:nvSpPr>
          <p:cNvPr id="3" name="Footer Placeholder 2"/>
          <p:cNvSpPr>
            <a:spLocks noGrp="1"/>
          </p:cNvSpPr>
          <p:nvPr>
            <p:ph type="ftr" sz="quarter" idx="11"/>
          </p:nvPr>
        </p:nvSpPr>
        <p:spPr/>
        <p:txBody>
          <a:bodyPr/>
          <a:lstStyle/>
          <a:p>
            <a:r>
              <a:rPr lang="fi-FI" smtClean="0"/>
              <a:t>Ivana, Vesna, Dejana, Josip - Croatian team</a:t>
            </a:r>
            <a:endParaRPr lang="hr-HR"/>
          </a:p>
        </p:txBody>
      </p:sp>
      <p:sp>
        <p:nvSpPr>
          <p:cNvPr id="4" name="Slide Number Placeholder 3"/>
          <p:cNvSpPr>
            <a:spLocks noGrp="1"/>
          </p:cNvSpPr>
          <p:nvPr>
            <p:ph type="sldNum" sz="quarter" idx="12"/>
          </p:nvPr>
        </p:nvSpPr>
        <p:spPr/>
        <p:txBody>
          <a:bodyPr/>
          <a:lstStyle/>
          <a:p>
            <a:fld id="{E04DEFA4-BA1D-4C70-A75C-F7DE595B9FFF}" type="slidenum">
              <a:rPr lang="hr-HR" smtClean="0"/>
              <a:t>‹#›</a:t>
            </a:fld>
            <a:endParaRPr lang="hr-HR"/>
          </a:p>
        </p:txBody>
      </p:sp>
    </p:spTree>
    <p:extLst>
      <p:ext uri="{BB962C8B-B14F-4D97-AF65-F5344CB8AC3E}">
        <p14:creationId xmlns:p14="http://schemas.microsoft.com/office/powerpoint/2010/main" val="1562940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hr-HR" smtClean="0"/>
              <a:t>Uredite stil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9F86C748-A90C-413B-88C3-3A12DD2EADEC}" type="datetime1">
              <a:rPr lang="hr-HR" smtClean="0"/>
              <a:t>4.5.2017.</a:t>
            </a:fld>
            <a:endParaRPr lang="hr-HR"/>
          </a:p>
        </p:txBody>
      </p:sp>
      <p:sp>
        <p:nvSpPr>
          <p:cNvPr id="6" name="Footer Placeholder 5"/>
          <p:cNvSpPr>
            <a:spLocks noGrp="1"/>
          </p:cNvSpPr>
          <p:nvPr>
            <p:ph type="ftr" sz="quarter" idx="11"/>
          </p:nvPr>
        </p:nvSpPr>
        <p:spPr/>
        <p:txBody>
          <a:bodyPr/>
          <a:lstStyle/>
          <a:p>
            <a:r>
              <a:rPr lang="fi-FI" smtClean="0"/>
              <a:t>Ivana, Vesna, Dejana, Josip - Croatian team</a:t>
            </a:r>
            <a:endParaRPr lang="hr-HR"/>
          </a:p>
        </p:txBody>
      </p:sp>
      <p:sp>
        <p:nvSpPr>
          <p:cNvPr id="7" name="Slide Number Placeholder 6"/>
          <p:cNvSpPr>
            <a:spLocks noGrp="1"/>
          </p:cNvSpPr>
          <p:nvPr>
            <p:ph type="sldNum" sz="quarter" idx="12"/>
          </p:nvPr>
        </p:nvSpPr>
        <p:spPr/>
        <p:txBody>
          <a:bodyPr/>
          <a:lstStyle/>
          <a:p>
            <a:fld id="{E04DEFA4-BA1D-4C70-A75C-F7DE595B9FFF}" type="slidenum">
              <a:rPr lang="hr-HR" smtClean="0"/>
              <a:t>‹#›</a:t>
            </a:fld>
            <a:endParaRPr lang="hr-HR"/>
          </a:p>
        </p:txBody>
      </p:sp>
    </p:spTree>
    <p:extLst>
      <p:ext uri="{BB962C8B-B14F-4D97-AF65-F5344CB8AC3E}">
        <p14:creationId xmlns:p14="http://schemas.microsoft.com/office/powerpoint/2010/main" val="91167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hr-HR" smtClean="0"/>
              <a:t>Uredite stil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8B47981D-D46C-4EFC-ADC7-2896E8ED4F20}" type="datetime1">
              <a:rPr lang="hr-HR" smtClean="0"/>
              <a:t>4.5.2017.</a:t>
            </a:fld>
            <a:endParaRPr lang="hr-HR"/>
          </a:p>
        </p:txBody>
      </p:sp>
      <p:sp>
        <p:nvSpPr>
          <p:cNvPr id="6" name="Footer Placeholder 5"/>
          <p:cNvSpPr>
            <a:spLocks noGrp="1"/>
          </p:cNvSpPr>
          <p:nvPr>
            <p:ph type="ftr" sz="quarter" idx="11"/>
          </p:nvPr>
        </p:nvSpPr>
        <p:spPr/>
        <p:txBody>
          <a:bodyPr/>
          <a:lstStyle/>
          <a:p>
            <a:r>
              <a:rPr lang="fi-FI" smtClean="0"/>
              <a:t>Ivana, Vesna, Dejana, Josip - Croatian team</a:t>
            </a:r>
            <a:endParaRPr lang="hr-HR"/>
          </a:p>
        </p:txBody>
      </p:sp>
      <p:sp>
        <p:nvSpPr>
          <p:cNvPr id="7" name="Slide Number Placeholder 6"/>
          <p:cNvSpPr>
            <a:spLocks noGrp="1"/>
          </p:cNvSpPr>
          <p:nvPr>
            <p:ph type="sldNum" sz="quarter" idx="12"/>
          </p:nvPr>
        </p:nvSpPr>
        <p:spPr/>
        <p:txBody>
          <a:bodyPr/>
          <a:lstStyle/>
          <a:p>
            <a:fld id="{E04DEFA4-BA1D-4C70-A75C-F7DE595B9FFF}" type="slidenum">
              <a:rPr lang="hr-HR" smtClean="0"/>
              <a:t>‹#›</a:t>
            </a:fld>
            <a:endParaRPr lang="hr-HR"/>
          </a:p>
        </p:txBody>
      </p:sp>
    </p:spTree>
    <p:extLst>
      <p:ext uri="{BB962C8B-B14F-4D97-AF65-F5344CB8AC3E}">
        <p14:creationId xmlns:p14="http://schemas.microsoft.com/office/powerpoint/2010/main" val="2413536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hr-HR" smtClean="0"/>
              <a:t>Uredite stil naslova matrice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A1ADAD-619B-4118-A891-A5C74BDB4CA3}" type="datetime1">
              <a:rPr lang="hr-HR" smtClean="0"/>
              <a:t>4.5.2017.</a:t>
            </a:fld>
            <a:endParaRPr lang="hr-H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i-FI" smtClean="0"/>
              <a:t>Ivana, Vesna, Dejana, Josip - Croatian team</a:t>
            </a:r>
            <a:endParaRPr lang="hr-H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04DEFA4-BA1D-4C70-A75C-F7DE595B9FFF}" type="slidenum">
              <a:rPr lang="hr-HR" smtClean="0"/>
              <a:t>‹#›</a:t>
            </a:fld>
            <a:endParaRPr lang="hr-HR"/>
          </a:p>
        </p:txBody>
      </p:sp>
    </p:spTree>
    <p:extLst>
      <p:ext uri="{BB962C8B-B14F-4D97-AF65-F5344CB8AC3E}">
        <p14:creationId xmlns:p14="http://schemas.microsoft.com/office/powerpoint/2010/main" val="8689672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hyperlink" Target="http://os-barilovic.skole.hr/"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12"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image" Target="../media/image6.jpg"/><Relationship Id="rId10"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77334" y="609600"/>
            <a:ext cx="8596668" cy="778136"/>
          </a:xfrm>
        </p:spPr>
        <p:txBody>
          <a:bodyPr>
            <a:normAutofit/>
          </a:bodyPr>
          <a:lstStyle/>
          <a:p>
            <a:r>
              <a:rPr lang="hr-HR" dirty="0" smtClean="0"/>
              <a:t>April</a:t>
            </a:r>
            <a:r>
              <a:rPr lang="hr-HR" dirty="0" smtClean="0"/>
              <a:t> </a:t>
            </a:r>
            <a:r>
              <a:rPr lang="hr-HR" dirty="0" err="1" smtClean="0"/>
              <a:t>in</a:t>
            </a:r>
            <a:r>
              <a:rPr lang="hr-HR" dirty="0" smtClean="0"/>
              <a:t> </a:t>
            </a:r>
            <a:r>
              <a:rPr lang="hr-HR" dirty="0" err="1" smtClean="0"/>
              <a:t>Primary</a:t>
            </a:r>
            <a:r>
              <a:rPr lang="hr-HR" dirty="0" smtClean="0"/>
              <a:t> </a:t>
            </a:r>
            <a:r>
              <a:rPr lang="hr-HR" dirty="0" err="1" smtClean="0"/>
              <a:t>school</a:t>
            </a:r>
            <a:r>
              <a:rPr lang="hr-HR" dirty="0" smtClean="0"/>
              <a:t> </a:t>
            </a:r>
            <a:r>
              <a:rPr lang="hr-HR" dirty="0" err="1" smtClean="0"/>
              <a:t>Barilović</a:t>
            </a:r>
            <a:endParaRPr lang="hr-HR" dirty="0"/>
          </a:p>
        </p:txBody>
      </p:sp>
      <p:sp>
        <p:nvSpPr>
          <p:cNvPr id="3" name="Rezervirano mjesto sadržaja 2"/>
          <p:cNvSpPr>
            <a:spLocks noGrp="1"/>
          </p:cNvSpPr>
          <p:nvPr>
            <p:ph idx="1"/>
          </p:nvPr>
        </p:nvSpPr>
        <p:spPr>
          <a:xfrm>
            <a:off x="677334" y="1855303"/>
            <a:ext cx="8596668" cy="4186059"/>
          </a:xfrm>
          <a:ln>
            <a:solidFill>
              <a:schemeClr val="accent2">
                <a:lumMod val="60000"/>
                <a:lumOff val="40000"/>
              </a:schemeClr>
            </a:solidFill>
          </a:ln>
        </p:spPr>
        <p:txBody>
          <a:bodyPr>
            <a:normAutofit fontScale="92500" lnSpcReduction="10000"/>
          </a:bodyPr>
          <a:lstStyle/>
          <a:p>
            <a:pPr>
              <a:buFont typeface="Wingdings" panose="05000000000000000000" pitchFamily="2" charset="2"/>
              <a:buChar char="Ø"/>
            </a:pPr>
            <a:endParaRPr lang="hr-HR" sz="2400" b="1" dirty="0" smtClean="0"/>
          </a:p>
          <a:p>
            <a:pPr>
              <a:buFont typeface="Wingdings" panose="05000000000000000000" pitchFamily="2" charset="2"/>
              <a:buChar char="Ø"/>
            </a:pPr>
            <a:r>
              <a:rPr lang="hr-HR" b="1" dirty="0" err="1" smtClean="0"/>
              <a:t>We</a:t>
            </a:r>
            <a:r>
              <a:rPr lang="hr-HR" b="1" dirty="0" smtClean="0"/>
              <a:t> had </a:t>
            </a:r>
            <a:r>
              <a:rPr lang="hr-HR" b="1" dirty="0" err="1" smtClean="0"/>
              <a:t>realized</a:t>
            </a:r>
            <a:r>
              <a:rPr lang="hr-HR" b="1" dirty="0" smtClean="0"/>
              <a:t> </a:t>
            </a:r>
            <a:r>
              <a:rPr lang="hr-HR" b="1" dirty="0" err="1" smtClean="0"/>
              <a:t>the</a:t>
            </a:r>
            <a:r>
              <a:rPr lang="hr-HR" b="1" dirty="0" smtClean="0"/>
              <a:t> e</a:t>
            </a:r>
            <a:r>
              <a:rPr lang="en-US" b="1" dirty="0" err="1" smtClean="0"/>
              <a:t>xchange</a:t>
            </a:r>
            <a:r>
              <a:rPr lang="en-US" b="1" dirty="0" smtClean="0"/>
              <a:t> </a:t>
            </a:r>
            <a:r>
              <a:rPr lang="en-US" b="1" dirty="0"/>
              <a:t>of experience and examples of good </a:t>
            </a:r>
            <a:r>
              <a:rPr lang="en-US" b="1" dirty="0" smtClean="0"/>
              <a:t>practice</a:t>
            </a:r>
            <a:r>
              <a:rPr lang="hr-HR" b="1" dirty="0" smtClean="0"/>
              <a:t> </a:t>
            </a:r>
            <a:r>
              <a:rPr lang="hr-HR" b="1" dirty="0" err="1" smtClean="0"/>
              <a:t>with</a:t>
            </a:r>
            <a:r>
              <a:rPr lang="hr-HR" b="1" dirty="0" smtClean="0"/>
              <a:t> </a:t>
            </a:r>
            <a:r>
              <a:rPr lang="hr-HR" b="1" dirty="0" err="1" smtClean="0"/>
              <a:t>other</a:t>
            </a:r>
            <a:r>
              <a:rPr lang="hr-HR" b="1" dirty="0" smtClean="0"/>
              <a:t> </a:t>
            </a:r>
            <a:r>
              <a:rPr lang="hr-HR" b="1" dirty="0" err="1" smtClean="0"/>
              <a:t>schools</a:t>
            </a:r>
            <a:r>
              <a:rPr lang="hr-HR" b="1" dirty="0" smtClean="0"/>
              <a:t> </a:t>
            </a:r>
            <a:r>
              <a:rPr lang="hr-HR" b="1" dirty="0" err="1" smtClean="0"/>
              <a:t>through</a:t>
            </a:r>
            <a:r>
              <a:rPr lang="hr-HR" b="1" dirty="0" smtClean="0"/>
              <a:t> some </a:t>
            </a:r>
            <a:r>
              <a:rPr lang="hr-HR" b="1" dirty="0" err="1" smtClean="0"/>
              <a:t>projects</a:t>
            </a:r>
            <a:r>
              <a:rPr lang="hr-HR" b="1" dirty="0"/>
              <a:t>:</a:t>
            </a:r>
            <a:r>
              <a:rPr lang="hr-HR" b="1" dirty="0" smtClean="0"/>
              <a:t> </a:t>
            </a:r>
          </a:p>
          <a:p>
            <a:pPr>
              <a:buFont typeface="Wingdings" panose="05000000000000000000" pitchFamily="2" charset="2"/>
              <a:buChar char="Ø"/>
            </a:pPr>
            <a:r>
              <a:rPr lang="en-US" sz="1700" dirty="0"/>
              <a:t>We had a joint meeting with </a:t>
            </a:r>
            <a:r>
              <a:rPr lang="hr-HR" sz="1700" dirty="0" err="1" smtClean="0"/>
              <a:t>teachers</a:t>
            </a:r>
            <a:r>
              <a:rPr lang="hr-HR" sz="1700" dirty="0" smtClean="0"/>
              <a:t> </a:t>
            </a:r>
            <a:r>
              <a:rPr lang="hr-HR" sz="1700" dirty="0" err="1" smtClean="0"/>
              <a:t>from</a:t>
            </a:r>
            <a:r>
              <a:rPr lang="hr-HR" sz="1700" dirty="0" smtClean="0"/>
              <a:t> </a:t>
            </a:r>
            <a:r>
              <a:rPr lang="hr-HR" sz="1700" dirty="0" err="1" smtClean="0"/>
              <a:t>Primary</a:t>
            </a:r>
            <a:r>
              <a:rPr lang="en-US" sz="1700" dirty="0" smtClean="0"/>
              <a:t> school </a:t>
            </a:r>
            <a:r>
              <a:rPr lang="en-US" sz="1700" dirty="0" err="1"/>
              <a:t>Netretic</a:t>
            </a:r>
            <a:r>
              <a:rPr lang="en-US" sz="1700" dirty="0"/>
              <a:t> </a:t>
            </a:r>
            <a:r>
              <a:rPr lang="en-US" sz="1700" dirty="0" smtClean="0"/>
              <a:t>and</a:t>
            </a:r>
            <a:r>
              <a:rPr lang="hr-HR" sz="1700" dirty="0" smtClean="0"/>
              <a:t> </a:t>
            </a:r>
            <a:r>
              <a:rPr lang="hr-HR" sz="1700" dirty="0" err="1" smtClean="0"/>
              <a:t>Primary</a:t>
            </a:r>
            <a:r>
              <a:rPr lang="hr-HR" sz="1700" dirty="0" smtClean="0"/>
              <a:t> </a:t>
            </a:r>
            <a:r>
              <a:rPr lang="hr-HR" sz="1700" dirty="0" err="1" smtClean="0"/>
              <a:t>school</a:t>
            </a:r>
            <a:r>
              <a:rPr lang="en-US" sz="1700" dirty="0" smtClean="0"/>
              <a:t> </a:t>
            </a:r>
            <a:r>
              <a:rPr lang="en-US" sz="1700" dirty="0" err="1"/>
              <a:t>Cetingrad</a:t>
            </a:r>
            <a:r>
              <a:rPr lang="en-US" sz="1700" dirty="0"/>
              <a:t>. The aim of the meeting was to plan new activities in the areas of ICT, Ecology and Entrepreneurship. We want to create new curricula so that students can improve </a:t>
            </a:r>
            <a:r>
              <a:rPr lang="en-US" sz="1700" dirty="0" smtClean="0"/>
              <a:t>their competencies</a:t>
            </a:r>
            <a:r>
              <a:rPr lang="hr-HR" sz="1700" dirty="0"/>
              <a:t> </a:t>
            </a:r>
            <a:r>
              <a:rPr lang="hr-HR" sz="1700" dirty="0" err="1" smtClean="0"/>
              <a:t>based</a:t>
            </a:r>
            <a:r>
              <a:rPr lang="hr-HR" sz="1700" dirty="0" smtClean="0"/>
              <a:t> on</a:t>
            </a:r>
            <a:r>
              <a:rPr lang="en-US" b="1" dirty="0" smtClean="0"/>
              <a:t> </a:t>
            </a:r>
            <a:r>
              <a:rPr lang="en-US" b="1" dirty="0"/>
              <a:t>lessons and workshops on </a:t>
            </a:r>
            <a:r>
              <a:rPr lang="en-US" b="1" dirty="0" smtClean="0"/>
              <a:t>EDC/HR</a:t>
            </a:r>
            <a:r>
              <a:rPr lang="en-US" sz="1700" dirty="0" smtClean="0"/>
              <a:t>. </a:t>
            </a:r>
            <a:r>
              <a:rPr lang="en-US" sz="1700" dirty="0"/>
              <a:t>This project has been reported to the European Social Fund and we hope to significantly enhance the competences of the teacher. Support has also been provided by parents who will be an important partner in achieving these content</a:t>
            </a:r>
            <a:r>
              <a:rPr lang="en-US" sz="1700" dirty="0" smtClean="0"/>
              <a:t>.</a:t>
            </a:r>
            <a:r>
              <a:rPr lang="hr-HR" sz="1700" dirty="0" smtClean="0"/>
              <a:t> </a:t>
            </a:r>
          </a:p>
          <a:p>
            <a:pPr>
              <a:buFont typeface="Wingdings" panose="05000000000000000000" pitchFamily="2" charset="2"/>
              <a:buChar char="Ø"/>
            </a:pPr>
            <a:r>
              <a:rPr lang="en-US" sz="1700" dirty="0" smtClean="0"/>
              <a:t>For </a:t>
            </a:r>
            <a:r>
              <a:rPr lang="en-US" sz="1700" dirty="0"/>
              <a:t>the whole school year, we are working on a project with the </a:t>
            </a:r>
            <a:r>
              <a:rPr lang="hr-HR" sz="1700" dirty="0" err="1" smtClean="0"/>
              <a:t>Primary</a:t>
            </a:r>
            <a:r>
              <a:rPr lang="en-US" sz="1700" dirty="0" smtClean="0"/>
              <a:t> </a:t>
            </a:r>
            <a:r>
              <a:rPr lang="en-US" sz="1700" dirty="0"/>
              <a:t>school </a:t>
            </a:r>
            <a:r>
              <a:rPr lang="hr-HR" sz="1700" dirty="0" smtClean="0"/>
              <a:t>heroja</a:t>
            </a:r>
            <a:r>
              <a:rPr lang="en-US" sz="1700" dirty="0" smtClean="0"/>
              <a:t> </a:t>
            </a:r>
            <a:r>
              <a:rPr lang="en-US" sz="1700" dirty="0" err="1" smtClean="0"/>
              <a:t>Janez</a:t>
            </a:r>
            <a:r>
              <a:rPr lang="hr-HR" sz="1700" dirty="0" smtClean="0"/>
              <a:t>a</a:t>
            </a:r>
            <a:r>
              <a:rPr lang="en-US" sz="1700" dirty="0" smtClean="0"/>
              <a:t> </a:t>
            </a:r>
            <a:r>
              <a:rPr lang="en-US" sz="1700" dirty="0" err="1" smtClean="0"/>
              <a:t>Hribar</a:t>
            </a:r>
            <a:r>
              <a:rPr lang="hr-HR" sz="1700" dirty="0" smtClean="0"/>
              <a:t>ja</a:t>
            </a:r>
            <a:r>
              <a:rPr lang="en-US" sz="1700" dirty="0" smtClean="0"/>
              <a:t> </a:t>
            </a:r>
            <a:r>
              <a:rPr lang="en-US" sz="1700" dirty="0"/>
              <a:t>from Slovenia. The project carries the name Reading does not know the boundaries. We have co-operated during our stay at the Summer Academy in Cetinje. The project ends with a joint gathering </a:t>
            </a:r>
            <a:r>
              <a:rPr lang="en-US" sz="1700" dirty="0" smtClean="0"/>
              <a:t>in </a:t>
            </a:r>
            <a:r>
              <a:rPr lang="en-US" sz="1700" dirty="0"/>
              <a:t>June. Slovene students come to our school. They will present their work and teachers will </a:t>
            </a:r>
            <a:r>
              <a:rPr lang="en-US" sz="1700" dirty="0" smtClean="0"/>
              <a:t>c</a:t>
            </a:r>
            <a:r>
              <a:rPr lang="hr-HR" sz="1700" dirty="0" err="1" smtClean="0"/>
              <a:t>exc</a:t>
            </a:r>
            <a:r>
              <a:rPr lang="en-US" sz="1700" dirty="0" err="1" smtClean="0"/>
              <a:t>hange</a:t>
            </a:r>
            <a:r>
              <a:rPr lang="en-US" sz="1700" dirty="0" smtClean="0"/>
              <a:t> </a:t>
            </a:r>
            <a:r>
              <a:rPr lang="en-US" sz="1700" dirty="0"/>
              <a:t>experiences. Carriers of these activities are school librarians from both schools.</a:t>
            </a:r>
            <a:endParaRPr lang="hr-HR" sz="1700" dirty="0" smtClean="0"/>
          </a:p>
          <a:p>
            <a:pPr>
              <a:buFont typeface="Wingdings" panose="05000000000000000000" pitchFamily="2" charset="2"/>
              <a:buChar char="Ø"/>
            </a:pPr>
            <a:endParaRPr lang="hr-HR" dirty="0" smtClean="0"/>
          </a:p>
        </p:txBody>
      </p:sp>
      <p:sp>
        <p:nvSpPr>
          <p:cNvPr id="4" name="Rezervirano mjesto podnožja 3"/>
          <p:cNvSpPr>
            <a:spLocks noGrp="1"/>
          </p:cNvSpPr>
          <p:nvPr>
            <p:ph type="ftr" sz="quarter" idx="11"/>
          </p:nvPr>
        </p:nvSpPr>
        <p:spPr/>
        <p:txBody>
          <a:bodyPr/>
          <a:lstStyle/>
          <a:p>
            <a:r>
              <a:rPr lang="fi-FI" smtClean="0"/>
              <a:t>Ivana, Vesna, Dejana, Josip - Croatian team</a:t>
            </a:r>
            <a:endParaRPr lang="hr-HR"/>
          </a:p>
        </p:txBody>
      </p:sp>
    </p:spTree>
    <p:extLst>
      <p:ext uri="{BB962C8B-B14F-4D97-AF65-F5344CB8AC3E}">
        <p14:creationId xmlns:p14="http://schemas.microsoft.com/office/powerpoint/2010/main" val="1690866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77334" y="4800600"/>
            <a:ext cx="8596667" cy="1240762"/>
          </a:xfrm>
        </p:spPr>
        <p:txBody>
          <a:bodyPr>
            <a:noAutofit/>
          </a:bodyPr>
          <a:lstStyle/>
          <a:p>
            <a:r>
              <a:rPr lang="hr-HR" sz="1600" dirty="0" smtClean="0"/>
              <a:t/>
            </a:r>
            <a:br>
              <a:rPr lang="hr-HR" sz="1600" dirty="0" smtClean="0"/>
            </a:br>
            <a:r>
              <a:rPr lang="hr-HR" sz="1600" dirty="0"/>
              <a:t/>
            </a:r>
            <a:br>
              <a:rPr lang="hr-HR" sz="1600" dirty="0"/>
            </a:br>
            <a:r>
              <a:rPr lang="hr-HR" sz="1600" dirty="0" smtClean="0"/>
              <a:t/>
            </a:r>
            <a:br>
              <a:rPr lang="hr-HR" sz="1600" dirty="0" smtClean="0"/>
            </a:br>
            <a:r>
              <a:rPr lang="hr-HR" sz="1600" dirty="0"/>
              <a:t/>
            </a:r>
            <a:br>
              <a:rPr lang="hr-HR" sz="1600" dirty="0"/>
            </a:br>
            <a:r>
              <a:rPr lang="en-US" sz="1400" dirty="0" smtClean="0"/>
              <a:t>The </a:t>
            </a:r>
            <a:r>
              <a:rPr lang="en-US" sz="1400" dirty="0"/>
              <a:t>project was named PONOS (Literacy opens new contours of the </a:t>
            </a:r>
            <a:r>
              <a:rPr lang="en-US" sz="1400" dirty="0" smtClean="0"/>
              <a:t>world)</a:t>
            </a:r>
            <a:r>
              <a:rPr lang="hr-HR" sz="1400" dirty="0" smtClean="0"/>
              <a:t>.</a:t>
            </a:r>
            <a:r>
              <a:rPr lang="en-US" sz="1400" dirty="0" smtClean="0"/>
              <a:t> </a:t>
            </a:r>
            <a:r>
              <a:rPr lang="hr-HR" sz="1400" dirty="0" smtClean="0"/>
              <a:t>W</a:t>
            </a:r>
            <a:r>
              <a:rPr lang="en-US" sz="1400" dirty="0" smtClean="0"/>
              <a:t>e </a:t>
            </a:r>
            <a:r>
              <a:rPr lang="en-US" sz="1400" dirty="0"/>
              <a:t>wanted to show that we are proud of the local community we live </a:t>
            </a:r>
            <a:r>
              <a:rPr lang="en-US" sz="1400" dirty="0" smtClean="0"/>
              <a:t>in</a:t>
            </a:r>
            <a:r>
              <a:rPr lang="hr-HR" sz="1400" dirty="0" smtClean="0"/>
              <a:t>.</a:t>
            </a:r>
            <a:r>
              <a:rPr lang="en-US" sz="1400" dirty="0" smtClean="0"/>
              <a:t> </a:t>
            </a:r>
            <a:r>
              <a:rPr lang="hr-HR" sz="1400" dirty="0" err="1" smtClean="0"/>
              <a:t>Also</a:t>
            </a:r>
            <a:r>
              <a:rPr lang="hr-HR" sz="1400" dirty="0" smtClean="0"/>
              <a:t> </a:t>
            </a:r>
            <a:r>
              <a:rPr lang="hr-HR" sz="1400" dirty="0" err="1" smtClean="0"/>
              <a:t>we</a:t>
            </a:r>
            <a:r>
              <a:rPr lang="en-US" sz="1400" dirty="0" smtClean="0"/>
              <a:t> </a:t>
            </a:r>
            <a:r>
              <a:rPr lang="en-US" sz="1400" dirty="0"/>
              <a:t>want to show that our students grow up in </a:t>
            </a:r>
            <a:r>
              <a:rPr lang="hr-HR" sz="1400" dirty="0" smtClean="0"/>
              <a:t>a </a:t>
            </a:r>
            <a:r>
              <a:rPr lang="en-US" sz="1400" dirty="0" smtClean="0"/>
              <a:t>responsible </a:t>
            </a:r>
            <a:r>
              <a:rPr lang="hr-HR" sz="1400" dirty="0" smtClean="0"/>
              <a:t>human </a:t>
            </a:r>
            <a:r>
              <a:rPr lang="hr-HR" sz="1400" dirty="0" err="1" smtClean="0"/>
              <a:t>beings</a:t>
            </a:r>
            <a:r>
              <a:rPr lang="en-US" sz="1400" dirty="0" smtClean="0"/>
              <a:t> </a:t>
            </a:r>
            <a:r>
              <a:rPr lang="en-US" sz="1400" dirty="0"/>
              <a:t>who will preserve the natural wealth of their land and develop an entrepreneurial </a:t>
            </a:r>
            <a:r>
              <a:rPr lang="en-US" sz="1400" dirty="0" smtClean="0"/>
              <a:t>spirit</a:t>
            </a:r>
            <a:r>
              <a:rPr lang="hr-HR" sz="1400" dirty="0" smtClean="0"/>
              <a:t> i</a:t>
            </a:r>
            <a:r>
              <a:rPr lang="en-US" sz="1400" dirty="0" smtClean="0"/>
              <a:t>n </a:t>
            </a:r>
            <a:r>
              <a:rPr lang="en-US" sz="1400" dirty="0"/>
              <a:t>order to </a:t>
            </a:r>
            <a:r>
              <a:rPr lang="hr-HR" sz="1400" dirty="0" err="1" smtClean="0"/>
              <a:t>produce</a:t>
            </a:r>
            <a:r>
              <a:rPr lang="en-US" sz="1400" dirty="0" smtClean="0"/>
              <a:t> </a:t>
            </a:r>
            <a:r>
              <a:rPr lang="hr-HR" sz="1400" dirty="0" smtClean="0"/>
              <a:t>q</a:t>
            </a:r>
            <a:r>
              <a:rPr lang="en-US" sz="1400" dirty="0" err="1" smtClean="0"/>
              <a:t>uality</a:t>
            </a:r>
            <a:r>
              <a:rPr lang="en-US" sz="1400" dirty="0" smtClean="0"/>
              <a:t> </a:t>
            </a:r>
            <a:r>
              <a:rPr lang="en-US" sz="1400" dirty="0"/>
              <a:t>and healthy products presented outside of our municipalities and </a:t>
            </a:r>
            <a:r>
              <a:rPr lang="en-US" sz="1400" dirty="0" smtClean="0"/>
              <a:t>count</a:t>
            </a:r>
            <a:r>
              <a:rPr lang="hr-HR" sz="1400" dirty="0" smtClean="0"/>
              <a:t>r</a:t>
            </a:r>
            <a:r>
              <a:rPr lang="en-US" sz="1400" dirty="0" err="1" smtClean="0"/>
              <a:t>ie</a:t>
            </a:r>
            <a:r>
              <a:rPr lang="en-US" sz="1400" dirty="0" smtClean="0"/>
              <a:t>, </a:t>
            </a:r>
            <a:r>
              <a:rPr lang="en-US" sz="1400" dirty="0"/>
              <a:t>affect the socio-economic development of the community in which they operate and give their small </a:t>
            </a:r>
            <a:r>
              <a:rPr lang="en-US" sz="1400" dirty="0" smtClean="0"/>
              <a:t>contribution</a:t>
            </a:r>
            <a:r>
              <a:rPr lang="hr-HR" sz="1400" dirty="0" smtClean="0"/>
              <a:t>.</a:t>
            </a:r>
            <a:r>
              <a:rPr lang="en-US" sz="1400" dirty="0" smtClean="0"/>
              <a:t> </a:t>
            </a:r>
            <a:r>
              <a:rPr lang="hr-HR" sz="1400" dirty="0" err="1"/>
              <a:t>W</a:t>
            </a:r>
            <a:r>
              <a:rPr lang="hr-HR" sz="1400" dirty="0" err="1" smtClean="0"/>
              <a:t>e</a:t>
            </a:r>
            <a:r>
              <a:rPr lang="hr-HR" sz="1400" dirty="0" smtClean="0"/>
              <a:t> </a:t>
            </a:r>
            <a:r>
              <a:rPr lang="hr-HR" sz="1400" dirty="0" err="1" smtClean="0"/>
              <a:t>hope</a:t>
            </a:r>
            <a:r>
              <a:rPr lang="hr-HR" sz="1400" dirty="0" smtClean="0"/>
              <a:t> </a:t>
            </a:r>
            <a:r>
              <a:rPr lang="hr-HR" sz="1400" dirty="0" err="1" smtClean="0"/>
              <a:t>our</a:t>
            </a:r>
            <a:r>
              <a:rPr lang="hr-HR" sz="1400" dirty="0" smtClean="0"/>
              <a:t> </a:t>
            </a:r>
            <a:r>
              <a:rPr lang="hr-HR" sz="1400" dirty="0" err="1" smtClean="0"/>
              <a:t>pupils</a:t>
            </a:r>
            <a:r>
              <a:rPr lang="hr-HR" sz="1400" dirty="0" smtClean="0"/>
              <a:t> </a:t>
            </a:r>
            <a:r>
              <a:rPr lang="en-US" sz="1400" dirty="0" smtClean="0"/>
              <a:t>may </a:t>
            </a:r>
            <a:r>
              <a:rPr lang="en-US" sz="1400" dirty="0"/>
              <a:t>also leave a stamp on the map of the </a:t>
            </a:r>
            <a:r>
              <a:rPr lang="en-US" sz="1400" dirty="0" smtClean="0"/>
              <a:t>world</a:t>
            </a:r>
            <a:r>
              <a:rPr lang="hr-HR" sz="1400" dirty="0" smtClean="0"/>
              <a:t> </a:t>
            </a:r>
            <a:r>
              <a:rPr lang="hr-HR" sz="1400" dirty="0" err="1" smtClean="0"/>
              <a:t>promoting</a:t>
            </a:r>
            <a:r>
              <a:rPr lang="hr-HR" sz="1400" dirty="0" smtClean="0"/>
              <a:t> EDC/HR. </a:t>
            </a:r>
            <a:endParaRPr lang="hr-HR" sz="1400" dirty="0"/>
          </a:p>
        </p:txBody>
      </p:sp>
      <p:sp>
        <p:nvSpPr>
          <p:cNvPr id="4" name="Rezervirano mjesto teksta 3"/>
          <p:cNvSpPr>
            <a:spLocks noGrp="1"/>
          </p:cNvSpPr>
          <p:nvPr>
            <p:ph type="body" sz="half" idx="2"/>
          </p:nvPr>
        </p:nvSpPr>
        <p:spPr/>
        <p:txBody>
          <a:bodyPr/>
          <a:lstStyle/>
          <a:p>
            <a:r>
              <a:rPr lang="hr-HR" dirty="0" smtClean="0"/>
              <a:t>         </a:t>
            </a:r>
            <a:r>
              <a:rPr lang="hr-HR" dirty="0" smtClean="0"/>
              <a:t>                                                         </a:t>
            </a:r>
            <a:endParaRPr lang="hr-HR" sz="1800" b="1" u="sng" dirty="0">
              <a:solidFill>
                <a:srgbClr val="FFC000"/>
              </a:solidFill>
            </a:endParaRPr>
          </a:p>
        </p:txBody>
      </p:sp>
      <p:sp>
        <p:nvSpPr>
          <p:cNvPr id="5" name="Rezervirano mjesto podnožja 4"/>
          <p:cNvSpPr>
            <a:spLocks noGrp="1"/>
          </p:cNvSpPr>
          <p:nvPr>
            <p:ph type="ftr" sz="quarter" idx="11"/>
          </p:nvPr>
        </p:nvSpPr>
        <p:spPr>
          <a:xfrm>
            <a:off x="677334" y="6041362"/>
            <a:ext cx="6250591" cy="445499"/>
          </a:xfrm>
        </p:spPr>
        <p:txBody>
          <a:bodyPr/>
          <a:lstStyle/>
          <a:p>
            <a:r>
              <a:rPr lang="fi-FI" dirty="0" smtClean="0"/>
              <a:t>Ivana, Vesna, Dejana, Josip - Croatian team</a:t>
            </a:r>
            <a:endParaRPr lang="hr-HR" dirty="0"/>
          </a:p>
        </p:txBody>
      </p:sp>
      <p:pic>
        <p:nvPicPr>
          <p:cNvPr id="3" name="Slika 2"/>
          <p:cNvPicPr>
            <a:picLocks noChangeAspect="1"/>
          </p:cNvPicPr>
          <p:nvPr/>
        </p:nvPicPr>
        <p:blipFill>
          <a:blip r:embed="rId2"/>
          <a:stretch>
            <a:fillRect/>
          </a:stretch>
        </p:blipFill>
        <p:spPr>
          <a:xfrm>
            <a:off x="826896" y="96818"/>
            <a:ext cx="8123466" cy="4346089"/>
          </a:xfrm>
          <a:prstGeom prst="rect">
            <a:avLst/>
          </a:prstGeom>
        </p:spPr>
      </p:pic>
      <p:pic>
        <p:nvPicPr>
          <p:cNvPr id="8" name="Slika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7788" y="0"/>
            <a:ext cx="3091030" cy="6857999"/>
          </a:xfrm>
          <a:prstGeom prst="rect">
            <a:avLst/>
          </a:prstGeom>
        </p:spPr>
      </p:pic>
    </p:spTree>
    <p:extLst>
      <p:ext uri="{BB962C8B-B14F-4D97-AF65-F5344CB8AC3E}">
        <p14:creationId xmlns:p14="http://schemas.microsoft.com/office/powerpoint/2010/main" val="1172717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77335" y="609600"/>
            <a:ext cx="8596668" cy="905691"/>
          </a:xfrm>
        </p:spPr>
        <p:txBody>
          <a:bodyPr>
            <a:normAutofit/>
          </a:bodyPr>
          <a:lstStyle/>
          <a:p>
            <a:r>
              <a:rPr lang="hr-HR" sz="3600" dirty="0" smtClean="0"/>
              <a:t>May </a:t>
            </a:r>
            <a:r>
              <a:rPr lang="hr-HR" sz="3600" dirty="0" err="1" smtClean="0"/>
              <a:t>in</a:t>
            </a:r>
            <a:r>
              <a:rPr lang="hr-HR" sz="3600" dirty="0" smtClean="0"/>
              <a:t> </a:t>
            </a:r>
            <a:r>
              <a:rPr lang="hr-HR" sz="3600" dirty="0" err="1" smtClean="0"/>
              <a:t>Primary</a:t>
            </a:r>
            <a:r>
              <a:rPr lang="hr-HR" sz="3600" dirty="0" smtClean="0"/>
              <a:t> </a:t>
            </a:r>
            <a:r>
              <a:rPr lang="hr-HR" sz="3600" dirty="0" err="1" smtClean="0"/>
              <a:t>school</a:t>
            </a:r>
            <a:r>
              <a:rPr lang="hr-HR" sz="3600" dirty="0" smtClean="0"/>
              <a:t> </a:t>
            </a:r>
            <a:r>
              <a:rPr lang="hr-HR" sz="3600" dirty="0" err="1" smtClean="0"/>
              <a:t>Barilović</a:t>
            </a:r>
            <a:endParaRPr lang="hr-HR" sz="3600" dirty="0"/>
          </a:p>
        </p:txBody>
      </p:sp>
      <p:sp>
        <p:nvSpPr>
          <p:cNvPr id="3" name="Rezervirano mjesto teksta 2"/>
          <p:cNvSpPr>
            <a:spLocks noGrp="1"/>
          </p:cNvSpPr>
          <p:nvPr>
            <p:ph type="body" idx="1"/>
          </p:nvPr>
        </p:nvSpPr>
        <p:spPr>
          <a:xfrm>
            <a:off x="677335" y="1515291"/>
            <a:ext cx="8596668" cy="4526071"/>
          </a:xfrm>
        </p:spPr>
        <p:txBody>
          <a:bodyPr/>
          <a:lstStyle/>
          <a:p>
            <a:pPr marL="285750" indent="-285750">
              <a:buFont typeface="Wingdings" panose="05000000000000000000" pitchFamily="2" charset="2"/>
              <a:buChar char="Ø"/>
            </a:pPr>
            <a:r>
              <a:rPr lang="en-US" b="1" u="sng" dirty="0" smtClean="0"/>
              <a:t>The </a:t>
            </a:r>
            <a:r>
              <a:rPr lang="en-US" b="1" u="sng" dirty="0"/>
              <a:t>project day was organized on May </a:t>
            </a:r>
            <a:r>
              <a:rPr lang="en-US" b="1" u="sng" dirty="0" smtClean="0"/>
              <a:t>2</a:t>
            </a:r>
            <a:r>
              <a:rPr lang="en-US" b="1" u="sng" baseline="30000" dirty="0" smtClean="0"/>
              <a:t>nd</a:t>
            </a:r>
            <a:r>
              <a:rPr lang="hr-HR" b="1" u="sng" dirty="0" smtClean="0"/>
              <a:t> </a:t>
            </a:r>
          </a:p>
          <a:p>
            <a:pPr marL="285750" indent="-285750">
              <a:buFont typeface="Wingdings" panose="05000000000000000000" pitchFamily="2" charset="2"/>
              <a:buChar char="Ø"/>
            </a:pPr>
            <a:r>
              <a:rPr lang="en-US" b="1" u="sng" dirty="0"/>
              <a:t>We have been partnering with parents through sporting activities and riding bicycles for about ten years now. This year the number of parents was three times higher. We believe that the activities we carried out with the project Human Rights in Action </a:t>
            </a:r>
            <a:r>
              <a:rPr lang="en-US" b="1" u="sng" dirty="0" smtClean="0"/>
              <a:t>have </a:t>
            </a:r>
            <a:r>
              <a:rPr lang="en-US" b="1" u="sng" dirty="0"/>
              <a:t>been strongly contributed to</a:t>
            </a:r>
            <a:r>
              <a:rPr lang="en-US" b="1" u="sng" dirty="0" smtClean="0"/>
              <a:t>.</a:t>
            </a:r>
            <a:endParaRPr lang="hr-HR" b="1" u="sng" dirty="0" smtClean="0"/>
          </a:p>
          <a:p>
            <a:pPr marL="285750" indent="-285750">
              <a:buFont typeface="Wingdings" panose="05000000000000000000" pitchFamily="2" charset="2"/>
              <a:buChar char="Ø"/>
            </a:pPr>
            <a:r>
              <a:rPr lang="en-US" b="1" u="sng" dirty="0"/>
              <a:t>All of the above activities are recorded on the school's web </a:t>
            </a:r>
            <a:r>
              <a:rPr lang="en-US" b="1" u="sng" dirty="0" smtClean="0"/>
              <a:t>site</a:t>
            </a:r>
            <a:r>
              <a:rPr lang="hr-HR" b="1" u="sng" dirty="0"/>
              <a:t> </a:t>
            </a:r>
            <a:r>
              <a:rPr lang="hr-HR" b="1" u="sng" dirty="0">
                <a:hlinkClick r:id="rId2"/>
              </a:rPr>
              <a:t>http://os-barilovic.skole.hr</a:t>
            </a:r>
            <a:r>
              <a:rPr lang="hr-HR" b="1" u="sng" dirty="0" smtClean="0">
                <a:hlinkClick r:id="rId2"/>
              </a:rPr>
              <a:t>/</a:t>
            </a:r>
            <a:r>
              <a:rPr lang="hr-HR" b="1" u="sng" dirty="0" smtClean="0"/>
              <a:t> </a:t>
            </a:r>
            <a:r>
              <a:rPr lang="hr-HR" b="1" u="sng" dirty="0" err="1" smtClean="0"/>
              <a:t>and</a:t>
            </a:r>
            <a:r>
              <a:rPr lang="hr-HR" b="1" u="sng" dirty="0" smtClean="0"/>
              <a:t> </a:t>
            </a:r>
            <a:r>
              <a:rPr lang="hr-HR" b="1" u="sng" dirty="0" err="1" smtClean="0"/>
              <a:t>school</a:t>
            </a:r>
            <a:r>
              <a:rPr lang="hr-HR" b="1" u="sng" dirty="0" smtClean="0"/>
              <a:t> </a:t>
            </a:r>
            <a:r>
              <a:rPr lang="hr-HR" b="1" u="sng" dirty="0" err="1" smtClean="0"/>
              <a:t>facebook</a:t>
            </a:r>
            <a:r>
              <a:rPr lang="hr-HR" b="1" u="sng" dirty="0" smtClean="0"/>
              <a:t> OŠ </a:t>
            </a:r>
            <a:r>
              <a:rPr lang="hr-HR" b="1" u="sng" dirty="0" err="1" smtClean="0"/>
              <a:t>Barilović</a:t>
            </a:r>
            <a:endParaRPr lang="hr-HR" b="1" u="sng" dirty="0" smtClean="0"/>
          </a:p>
        </p:txBody>
      </p:sp>
      <p:sp>
        <p:nvSpPr>
          <p:cNvPr id="4" name="Rezervirano mjesto podnožja 3"/>
          <p:cNvSpPr>
            <a:spLocks noGrp="1"/>
          </p:cNvSpPr>
          <p:nvPr>
            <p:ph type="ftr" sz="quarter" idx="11"/>
          </p:nvPr>
        </p:nvSpPr>
        <p:spPr/>
        <p:txBody>
          <a:bodyPr/>
          <a:lstStyle/>
          <a:p>
            <a:r>
              <a:rPr lang="fi-FI" smtClean="0"/>
              <a:t>Ivana, Vesna, Dejana, Josip - Croatian team</a:t>
            </a:r>
            <a:endParaRPr lang="hr-HR"/>
          </a:p>
        </p:txBody>
      </p:sp>
    </p:spTree>
    <p:extLst>
      <p:ext uri="{BB962C8B-B14F-4D97-AF65-F5344CB8AC3E}">
        <p14:creationId xmlns:p14="http://schemas.microsoft.com/office/powerpoint/2010/main" val="3851056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podnožja 1"/>
          <p:cNvSpPr>
            <a:spLocks noGrp="1"/>
          </p:cNvSpPr>
          <p:nvPr>
            <p:ph type="ftr" sz="quarter" idx="11"/>
          </p:nvPr>
        </p:nvSpPr>
        <p:spPr/>
        <p:txBody>
          <a:bodyPr/>
          <a:lstStyle/>
          <a:p>
            <a:r>
              <a:rPr lang="fi-FI" smtClean="0"/>
              <a:t>Ivana, Vesna, Dejana, Josip - Croatian team</a:t>
            </a:r>
            <a:endParaRPr lang="hr-HR"/>
          </a:p>
        </p:txBody>
      </p:sp>
      <p:pic>
        <p:nvPicPr>
          <p:cNvPr id="3" name="Slika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592" y="-37653"/>
            <a:ext cx="3607399" cy="2705549"/>
          </a:xfrm>
          <a:prstGeom prst="rect">
            <a:avLst/>
          </a:prstGeom>
        </p:spPr>
      </p:pic>
      <p:pic>
        <p:nvPicPr>
          <p:cNvPr id="4" name="Slik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557194" cy="2667896"/>
          </a:xfrm>
          <a:prstGeom prst="rect">
            <a:avLst/>
          </a:prstGeom>
        </p:spPr>
      </p:pic>
      <p:pic>
        <p:nvPicPr>
          <p:cNvPr id="6" name="Slika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7194" y="-37653"/>
            <a:ext cx="3607399" cy="2705549"/>
          </a:xfrm>
          <a:prstGeom prst="rect">
            <a:avLst/>
          </a:prstGeom>
        </p:spPr>
      </p:pic>
      <p:pic>
        <p:nvPicPr>
          <p:cNvPr id="7" name="Slika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667896"/>
            <a:ext cx="3055172" cy="2291379"/>
          </a:xfrm>
          <a:prstGeom prst="rect">
            <a:avLst/>
          </a:prstGeom>
        </p:spPr>
      </p:pic>
      <p:pic>
        <p:nvPicPr>
          <p:cNvPr id="13" name="Slika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55172" y="2713616"/>
            <a:ext cx="2994212" cy="2245659"/>
          </a:xfrm>
          <a:prstGeom prst="rect">
            <a:avLst/>
          </a:prstGeom>
        </p:spPr>
      </p:pic>
      <p:pic>
        <p:nvPicPr>
          <p:cNvPr id="16" name="Slika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67313" y="2713616"/>
            <a:ext cx="3037244" cy="2277933"/>
          </a:xfrm>
          <a:prstGeom prst="rect">
            <a:avLst/>
          </a:prstGeom>
        </p:spPr>
      </p:pic>
      <p:pic>
        <p:nvPicPr>
          <p:cNvPr id="17" name="Slika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1525" y="2667895"/>
            <a:ext cx="3055172" cy="2291379"/>
          </a:xfrm>
          <a:prstGeom prst="rect">
            <a:avLst/>
          </a:prstGeom>
        </p:spPr>
      </p:pic>
      <p:pic>
        <p:nvPicPr>
          <p:cNvPr id="18" name="Slika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4959274"/>
            <a:ext cx="3375513" cy="1898726"/>
          </a:xfrm>
          <a:prstGeom prst="rect">
            <a:avLst/>
          </a:prstGeom>
        </p:spPr>
      </p:pic>
      <p:pic>
        <p:nvPicPr>
          <p:cNvPr id="19" name="Slika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75512" y="4959274"/>
            <a:ext cx="2566295" cy="1924721"/>
          </a:xfrm>
          <a:prstGeom prst="rect">
            <a:avLst/>
          </a:prstGeom>
        </p:spPr>
      </p:pic>
      <p:pic>
        <p:nvPicPr>
          <p:cNvPr id="20" name="Slika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41807" y="5004995"/>
            <a:ext cx="2543985" cy="1907989"/>
          </a:xfrm>
          <a:prstGeom prst="rect">
            <a:avLst/>
          </a:prstGeom>
        </p:spPr>
      </p:pic>
      <p:pic>
        <p:nvPicPr>
          <p:cNvPr id="22" name="Slika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508101" y="5018788"/>
            <a:ext cx="3608595" cy="1880401"/>
          </a:xfrm>
          <a:prstGeom prst="rect">
            <a:avLst/>
          </a:prstGeom>
        </p:spPr>
      </p:pic>
    </p:spTree>
    <p:extLst>
      <p:ext uri="{BB962C8B-B14F-4D97-AF65-F5344CB8AC3E}">
        <p14:creationId xmlns:p14="http://schemas.microsoft.com/office/powerpoint/2010/main" val="1003836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podnožja 1"/>
          <p:cNvSpPr>
            <a:spLocks noGrp="1"/>
          </p:cNvSpPr>
          <p:nvPr>
            <p:ph type="ftr" sz="quarter" idx="11"/>
          </p:nvPr>
        </p:nvSpPr>
        <p:spPr/>
        <p:txBody>
          <a:bodyPr/>
          <a:lstStyle/>
          <a:p>
            <a:r>
              <a:rPr lang="fi-FI" smtClean="0"/>
              <a:t>Ivana, Vesna, Dejana, Josip - Croatian team</a:t>
            </a:r>
            <a:endParaRPr lang="hr-HR"/>
          </a:p>
        </p:txBody>
      </p:sp>
      <p:pic>
        <p:nvPicPr>
          <p:cNvPr id="3" name="Slika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97" y="3980329"/>
            <a:ext cx="3499821" cy="2877671"/>
          </a:xfrm>
          <a:prstGeom prst="rect">
            <a:avLst/>
          </a:prstGeom>
        </p:spPr>
      </p:pic>
      <p:pic>
        <p:nvPicPr>
          <p:cNvPr id="4" name="Slik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2179" y="2479016"/>
            <a:ext cx="3499821" cy="2624866"/>
          </a:xfrm>
          <a:prstGeom prst="rect">
            <a:avLst/>
          </a:prstGeom>
        </p:spPr>
      </p:pic>
      <p:pic>
        <p:nvPicPr>
          <p:cNvPr id="5" name="Slika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4789" y="3831"/>
            <a:ext cx="3937705" cy="2953279"/>
          </a:xfrm>
          <a:prstGeom prst="rect">
            <a:avLst/>
          </a:prstGeom>
        </p:spPr>
      </p:pic>
      <p:pic>
        <p:nvPicPr>
          <p:cNvPr id="7" name="Slika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9819" y="4055633"/>
            <a:ext cx="3475127" cy="2802367"/>
          </a:xfrm>
          <a:prstGeom prst="rect">
            <a:avLst/>
          </a:prstGeom>
        </p:spPr>
      </p:pic>
      <p:pic>
        <p:nvPicPr>
          <p:cNvPr id="8" name="Slika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99641" y="4658061"/>
            <a:ext cx="2976281" cy="2199939"/>
          </a:xfrm>
          <a:prstGeom prst="rect">
            <a:avLst/>
          </a:prstGeom>
        </p:spPr>
      </p:pic>
      <p:pic>
        <p:nvPicPr>
          <p:cNvPr id="10" name="Slika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
            <a:ext cx="6580092" cy="3980330"/>
          </a:xfrm>
          <a:prstGeom prst="rect">
            <a:avLst/>
          </a:prstGeom>
        </p:spPr>
      </p:pic>
    </p:spTree>
    <p:extLst>
      <p:ext uri="{BB962C8B-B14F-4D97-AF65-F5344CB8AC3E}">
        <p14:creationId xmlns:p14="http://schemas.microsoft.com/office/powerpoint/2010/main" val="2334492784"/>
      </p:ext>
    </p:extLst>
  </p:cSld>
  <p:clrMapOvr>
    <a:masterClrMapping/>
  </p:clrMapOvr>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542</TotalTime>
  <Words>347</Words>
  <Application>Microsoft Office PowerPoint</Application>
  <PresentationFormat>Široki zaslon</PresentationFormat>
  <Paragraphs>16</Paragraphs>
  <Slides>5</Slides>
  <Notes>0</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5</vt:i4>
      </vt:variant>
    </vt:vector>
  </HeadingPairs>
  <TitlesOfParts>
    <vt:vector size="11" baseType="lpstr">
      <vt:lpstr>Arial</vt:lpstr>
      <vt:lpstr>Calibri</vt:lpstr>
      <vt:lpstr>Trebuchet MS</vt:lpstr>
      <vt:lpstr>Wingdings</vt:lpstr>
      <vt:lpstr>Wingdings 3</vt:lpstr>
      <vt:lpstr>Faseta</vt:lpstr>
      <vt:lpstr>April in Primary school Barilović</vt:lpstr>
      <vt:lpstr>    The project was named PONOS (Literacy opens new contours of the world). We wanted to show that we are proud of the local community we live in. Also we want to show that our students grow up in a responsible human beings who will preserve the natural wealth of their land and develop an entrepreneurial spirit in order to produce quality and healthy products presented outside of our municipalities and countrie, affect the socio-economic development of the community in which they operate and give their small contribution. We hope our pupils may also leave a stamp on the map of the world promoting EDC/HR. </vt:lpstr>
      <vt:lpstr>May in Primary school Barilović</vt:lpstr>
      <vt:lpstr>PowerPoint prezentacija</vt:lpstr>
      <vt:lpstr>PowerPoint prezentacija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Windows korisnik</dc:creator>
  <cp:lastModifiedBy>Windows korisnik</cp:lastModifiedBy>
  <cp:revision>75</cp:revision>
  <dcterms:created xsi:type="dcterms:W3CDTF">2016-10-29T17:51:59Z</dcterms:created>
  <dcterms:modified xsi:type="dcterms:W3CDTF">2017-05-04T20:32:30Z</dcterms:modified>
  <cp:contentStatus/>
</cp:coreProperties>
</file>