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8" r:id="rId4"/>
    <p:sldId id="270" r:id="rId5"/>
    <p:sldId id="269" r:id="rId6"/>
    <p:sldId id="258" r:id="rId7"/>
    <p:sldId id="259" r:id="rId8"/>
    <p:sldId id="264" r:id="rId9"/>
    <p:sldId id="260" r:id="rId10"/>
    <p:sldId id="263" r:id="rId11"/>
    <p:sldId id="261" r:id="rId12"/>
    <p:sldId id="262" r:id="rId13"/>
    <p:sldId id="267" r:id="rId14"/>
    <p:sldId id="265" r:id="rId15"/>
    <p:sldId id="266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97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256D675-72F9-4310-9572-B0B17CF18175}" type="datetimeFigureOut">
              <a:rPr lang="sr-Latn-CS" smtClean="0"/>
              <a:pPr/>
              <a:t>30.9.2015.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0511D4B-59C7-4BAB-BBBA-2C68DECDE8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D675-72F9-4310-9572-B0B17CF18175}" type="datetimeFigureOut">
              <a:rPr lang="sr-Latn-CS" smtClean="0"/>
              <a:pPr/>
              <a:t>30.9.2015.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1D4B-59C7-4BAB-BBBA-2C68DECDE8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D675-72F9-4310-9572-B0B17CF18175}" type="datetimeFigureOut">
              <a:rPr lang="sr-Latn-CS" smtClean="0"/>
              <a:pPr/>
              <a:t>30.9.2015.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1D4B-59C7-4BAB-BBBA-2C68DECDE8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56D675-72F9-4310-9572-B0B17CF18175}" type="datetimeFigureOut">
              <a:rPr lang="sr-Latn-CS" smtClean="0"/>
              <a:pPr/>
              <a:t>30.9.2015.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511D4B-59C7-4BAB-BBBA-2C68DECDE8C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256D675-72F9-4310-9572-B0B17CF18175}" type="datetimeFigureOut">
              <a:rPr lang="sr-Latn-CS" smtClean="0"/>
              <a:pPr/>
              <a:t>30.9.2015.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0511D4B-59C7-4BAB-BBBA-2C68DECDE8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D675-72F9-4310-9572-B0B17CF18175}" type="datetimeFigureOut">
              <a:rPr lang="sr-Latn-CS" smtClean="0"/>
              <a:pPr/>
              <a:t>30.9.2015.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1D4B-59C7-4BAB-BBBA-2C68DECDE8C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D675-72F9-4310-9572-B0B17CF18175}" type="datetimeFigureOut">
              <a:rPr lang="sr-Latn-CS" smtClean="0"/>
              <a:pPr/>
              <a:t>30.9.2015.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1D4B-59C7-4BAB-BBBA-2C68DECDE8C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56D675-72F9-4310-9572-B0B17CF18175}" type="datetimeFigureOut">
              <a:rPr lang="sr-Latn-CS" smtClean="0"/>
              <a:pPr/>
              <a:t>30.9.2015.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511D4B-59C7-4BAB-BBBA-2C68DECDE8C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D675-72F9-4310-9572-B0B17CF18175}" type="datetimeFigureOut">
              <a:rPr lang="sr-Latn-CS" smtClean="0"/>
              <a:pPr/>
              <a:t>30.9.2015.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11D4B-59C7-4BAB-BBBA-2C68DECDE8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56D675-72F9-4310-9572-B0B17CF18175}" type="datetimeFigureOut">
              <a:rPr lang="sr-Latn-CS" smtClean="0"/>
              <a:pPr/>
              <a:t>30.9.2015.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511D4B-59C7-4BAB-BBBA-2C68DECDE8C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56D675-72F9-4310-9572-B0B17CF18175}" type="datetimeFigureOut">
              <a:rPr lang="sr-Latn-CS" smtClean="0"/>
              <a:pPr/>
              <a:t>30.9.2015.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511D4B-59C7-4BAB-BBBA-2C68DECDE8C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256D675-72F9-4310-9572-B0B17CF18175}" type="datetimeFigureOut">
              <a:rPr lang="sr-Latn-CS" smtClean="0"/>
              <a:pPr/>
              <a:t>30.9.2015.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0511D4B-59C7-4BAB-BBBA-2C68DECDE8C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>
                <a:solidFill>
                  <a:schemeClr val="tx1"/>
                </a:solidFill>
              </a:rPr>
              <a:t>Općina Barilović</a:t>
            </a:r>
            <a:endParaRPr lang="hr-HR" sz="4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bg2">
                    <a:lumMod val="75000"/>
                  </a:schemeClr>
                </a:solidFill>
              </a:rPr>
              <a:t>O Bariloviću</a:t>
            </a:r>
            <a:endParaRPr lang="hr-HR" sz="2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400" dirty="0" smtClean="0">
                <a:latin typeface="Berlin Sans FB Demi" pitchFamily="34" charset="0"/>
              </a:rPr>
              <a:t>Škola jahanja i terensko jahanje</a:t>
            </a:r>
            <a:endParaRPr lang="hr-HR" sz="4400" dirty="0">
              <a:latin typeface="Berlin Sans FB Demi" pitchFamily="34" charset="0"/>
            </a:endParaRPr>
          </a:p>
        </p:txBody>
      </p:sp>
      <p:pic>
        <p:nvPicPr>
          <p:cNvPr id="12" name="Content Placeholder 11" descr="received_10203767098282098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21506" y="1600200"/>
            <a:ext cx="3328988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Content Placeholder 12" descr="teren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841875" y="1600200"/>
            <a:ext cx="25146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dirty="0" smtClean="0"/>
              <a:t>Rafting rijekom Koranom pod nazivom </a:t>
            </a:r>
            <a:br>
              <a:rPr lang="hr-HR" sz="4000" dirty="0" smtClean="0"/>
            </a:br>
            <a:r>
              <a:rPr lang="hr-HR" sz="4000" dirty="0" smtClean="0"/>
              <a:t>“Sačuvajmo Koranu zajedno</a:t>
            </a:r>
            <a:r>
              <a:rPr lang="hr-HR" dirty="0" smtClean="0"/>
              <a:t>”</a:t>
            </a:r>
            <a:endParaRPr lang="hr-HR" dirty="0"/>
          </a:p>
        </p:txBody>
      </p:sp>
      <p:pic>
        <p:nvPicPr>
          <p:cNvPr id="4" name="Content Placeholder 3" descr="raftin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00362" y="3151187"/>
            <a:ext cx="2581275" cy="17716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i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KUD Barilović</a:t>
            </a:r>
            <a:endParaRPr lang="hr-HR" sz="6000" i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sz="4900" dirty="0" smtClean="0">
                <a:solidFill>
                  <a:srgbClr val="FF0000"/>
                </a:solidFill>
              </a:rPr>
              <a:t>Društvo je osnovano 1998. godine. </a:t>
            </a:r>
            <a:endParaRPr lang="hr-HR" sz="4900" dirty="0">
              <a:solidFill>
                <a:srgbClr val="FF0000"/>
              </a:solidFill>
            </a:endParaRPr>
          </a:p>
          <a:p>
            <a:endParaRPr lang="hr-HR" sz="4900" dirty="0" smtClean="0">
              <a:solidFill>
                <a:srgbClr val="FF0000"/>
              </a:solidFill>
            </a:endParaRPr>
          </a:p>
          <a:p>
            <a:r>
              <a:rPr lang="hr-HR" sz="4900" dirty="0" smtClean="0">
                <a:solidFill>
                  <a:srgbClr val="FF0000"/>
                </a:solidFill>
              </a:rPr>
              <a:t>Danas broji preko 40 članova.</a:t>
            </a:r>
          </a:p>
          <a:p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5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Nastup u Brežanima</a:t>
            </a:r>
            <a:endParaRPr lang="hr-HR" sz="54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Content Placeholder 6" descr="FB_IMG_143483292379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500" y="1600200"/>
            <a:ext cx="3429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Content Placeholder 7" descr="FB_IMG_1434832906495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48200" y="1571612"/>
            <a:ext cx="4038600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56" y="1142984"/>
            <a:ext cx="2428892" cy="107157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Svake godine se tradicionalno obilježava maškarijada te povorka kreće iz centra gdje se donosi presuda Fašniku za njegova ne djela i zločine.</a:t>
            </a:r>
          </a:p>
          <a:p>
            <a:endParaRPr lang="hr-HR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Povorka se zaustavlja kod mosta gdje se Fašnika polijeva benzinom i zapaljuje. </a:t>
            </a:r>
            <a:endParaRPr lang="hr-H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 smtClean="0">
                <a:latin typeface="Arial Black" pitchFamily="34" charset="0"/>
              </a:rPr>
              <a:t>Maškarijada </a:t>
            </a:r>
            <a:endParaRPr lang="hr-HR" sz="6000" dirty="0">
              <a:latin typeface="Arial Black" pitchFamily="34" charset="0"/>
            </a:endParaRPr>
          </a:p>
        </p:txBody>
      </p:sp>
      <p:pic>
        <p:nvPicPr>
          <p:cNvPr id="7" name="Content Placeholder 6" descr="FB_IMG_142357764882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7820" y="1600200"/>
            <a:ext cx="2736359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7" descr="maskarijada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865687" y="2962275"/>
            <a:ext cx="2466975" cy="184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8000" i="1" dirty="0" smtClean="0">
                <a:latin typeface="MS Reference Sans Serif" pitchFamily="34" charset="0"/>
              </a:rPr>
              <a:t>Povijest</a:t>
            </a:r>
            <a:endParaRPr lang="hr-HR" sz="8000" i="1" dirty="0">
              <a:latin typeface="MS Reference Sans Serif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sz="3600" dirty="0" smtClean="0"/>
          </a:p>
          <a:p>
            <a:r>
              <a:rPr lang="hr-HR" sz="3600" dirty="0" smtClean="0"/>
              <a:t>Barilović je poznat kao jedno od važnijih povijesnih uporišta gdje se branio taj dio Hrvatske od najezdi Turaka, po čemu su se isticali hrabri i odlučni branitelji Barilovćani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Goudy Stout" pitchFamily="18" charset="0"/>
              </a:rPr>
              <a:t>Stari grad Barilović</a:t>
            </a:r>
            <a:endParaRPr lang="hr-HR" dirty="0">
              <a:latin typeface="Goudy Stout" pitchFamily="18" charset="0"/>
            </a:endParaRPr>
          </a:p>
        </p:txBody>
      </p:sp>
      <p:pic>
        <p:nvPicPr>
          <p:cNvPr id="4" name="Content Placeholder 3" descr="bariilovic stari gra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2000240"/>
            <a:ext cx="7813976" cy="3714776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latin typeface="Lucida Console" pitchFamily="49" charset="0"/>
              </a:rPr>
              <a:t>Špilja Vražić</a:t>
            </a:r>
            <a:endParaRPr lang="hr-HR" sz="6000" dirty="0">
              <a:latin typeface="Lucida Console" pitchFamily="49" charset="0"/>
            </a:endParaRPr>
          </a:p>
        </p:txBody>
      </p:sp>
      <p:pic>
        <p:nvPicPr>
          <p:cNvPr id="4" name="Content Placeholder 3" descr="spilj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5984" y="2071678"/>
            <a:ext cx="5000660" cy="3714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Rijeka Korana </a:t>
            </a:r>
            <a:endParaRPr lang="hr-HR" dirty="0"/>
          </a:p>
        </p:txBody>
      </p:sp>
      <p:pic>
        <p:nvPicPr>
          <p:cNvPr id="4" name="Content Placeholder 3" descr="koran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71670" y="1571612"/>
            <a:ext cx="5357850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i="1" dirty="0" smtClean="0">
                <a:latin typeface="+mn-lt"/>
              </a:rPr>
              <a:t>Zanimljivosti</a:t>
            </a:r>
            <a:endParaRPr lang="hr-HR" sz="600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r-HR" sz="3600" dirty="0" smtClean="0"/>
          </a:p>
          <a:p>
            <a:r>
              <a:rPr lang="hr-HR" sz="3600" dirty="0" smtClean="0"/>
              <a:t>Na prostoru Barilovića može se naći puno raznih zanimljivosti od DVD-a Barilović, KK “Barilo” Barilović, raftinga rijekom Koranom do starih plesova i pjesama u KUD-u Barilović.</a:t>
            </a:r>
            <a:endParaRPr lang="hr-H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hr-HR" sz="8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DVD Barilović</a:t>
            </a:r>
            <a:endParaRPr lang="hr-HR" sz="8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sz="5200" dirty="0" smtClean="0">
                <a:solidFill>
                  <a:srgbClr val="FF0000"/>
                </a:solidFill>
              </a:rPr>
              <a:t>DVD Barilović osnovano je 1998. godine.</a:t>
            </a:r>
          </a:p>
          <a:p>
            <a:endParaRPr lang="hr-HR" sz="5200" dirty="0" smtClean="0">
              <a:solidFill>
                <a:srgbClr val="FF0000"/>
              </a:solidFill>
            </a:endParaRPr>
          </a:p>
          <a:p>
            <a:r>
              <a:rPr lang="hr-HR" sz="5200" dirty="0" smtClean="0">
                <a:solidFill>
                  <a:srgbClr val="FF0000"/>
                </a:solidFill>
              </a:rPr>
              <a:t>U DVD-u uspješno djeluju dvije skupine:</a:t>
            </a:r>
          </a:p>
          <a:p>
            <a:endParaRPr lang="hr-HR" sz="5200" dirty="0" smtClean="0">
              <a:solidFill>
                <a:srgbClr val="FF0000"/>
              </a:solidFill>
            </a:endParaRPr>
          </a:p>
          <a:p>
            <a:r>
              <a:rPr lang="hr-HR" sz="5200" dirty="0" smtClean="0">
                <a:solidFill>
                  <a:srgbClr val="FF0000"/>
                </a:solidFill>
              </a:rPr>
              <a:t>Mladež (6-12)</a:t>
            </a:r>
          </a:p>
          <a:p>
            <a:endParaRPr lang="hr-HR" sz="5200" dirty="0" smtClean="0">
              <a:solidFill>
                <a:srgbClr val="FF0000"/>
              </a:solidFill>
            </a:endParaRPr>
          </a:p>
          <a:p>
            <a:r>
              <a:rPr lang="hr-HR" sz="5200" dirty="0" smtClean="0">
                <a:solidFill>
                  <a:srgbClr val="FF0000"/>
                </a:solidFill>
              </a:rPr>
              <a:t>Mladež (12-18)</a:t>
            </a:r>
          </a:p>
          <a:p>
            <a:endParaRPr lang="hr-HR" sz="4000" dirty="0" smtClean="0">
              <a:solidFill>
                <a:schemeClr val="bg1"/>
              </a:solidFill>
            </a:endParaRPr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Mladeži (6-12) i (12-18)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senj 2. mjesto stara ekip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543175"/>
            <a:ext cx="3657600" cy="2686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 descr="specijalci mladi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270375" y="2514600"/>
            <a:ext cx="3657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5400" i="1" dirty="0" smtClean="0">
                <a:solidFill>
                  <a:srgbClr val="008000"/>
                </a:solidFill>
                <a:latin typeface="Algerian" pitchFamily="82" charset="0"/>
              </a:rPr>
              <a:t>KK “Barilo” Barilović</a:t>
            </a:r>
            <a:endParaRPr lang="hr-HR" sz="5400" i="1" dirty="0">
              <a:solidFill>
                <a:srgbClr val="008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hr-HR" dirty="0" smtClean="0"/>
          </a:p>
          <a:p>
            <a:r>
              <a:rPr lang="hr-HR" sz="4000" dirty="0" smtClean="0"/>
              <a:t>Konjički klub "BARILO" Barilović osnovan je u veljači 2007. godine.</a:t>
            </a:r>
            <a:endParaRPr lang="hr-HR" sz="4000" dirty="0"/>
          </a:p>
          <a:p>
            <a:endParaRPr lang="hr-HR" sz="4000" dirty="0" smtClean="0"/>
          </a:p>
          <a:p>
            <a:r>
              <a:rPr lang="hr-HR" sz="4000" dirty="0" smtClean="0"/>
              <a:t>Sjedište kluba nalazi se na prekrasnom ranču Indiana okruženom prirodom u malom mjestu Barilović nedaleko od Karlovca.</a:t>
            </a:r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112</TotalTime>
  <Words>209</Words>
  <Application>Microsoft Office PowerPoint</Application>
  <PresentationFormat>On-screen Show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Općina Barilović</vt:lpstr>
      <vt:lpstr>Povijest</vt:lpstr>
      <vt:lpstr>Stari grad Barilović</vt:lpstr>
      <vt:lpstr>Špilja Vražić</vt:lpstr>
      <vt:lpstr>Rijeka Korana </vt:lpstr>
      <vt:lpstr>Zanimljivosti</vt:lpstr>
      <vt:lpstr>DVD Barilović</vt:lpstr>
      <vt:lpstr>Mladeži (6-12) i (12-18)</vt:lpstr>
      <vt:lpstr>KK “Barilo” Barilović</vt:lpstr>
      <vt:lpstr>Škola jahanja i terensko jahanje</vt:lpstr>
      <vt:lpstr>Rafting rijekom Koranom pod nazivom  “Sačuvajmo Koranu zajedno”</vt:lpstr>
      <vt:lpstr>KUD Barilović</vt:lpstr>
      <vt:lpstr>Nastup u Brežanima</vt:lpstr>
      <vt:lpstr>Slide 14</vt:lpstr>
      <vt:lpstr>Maškarijada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Općina Barilović</dc:title>
  <dc:creator>Korisnik</dc:creator>
  <cp:lastModifiedBy>Korisnik</cp:lastModifiedBy>
  <cp:revision>13</cp:revision>
  <dcterms:created xsi:type="dcterms:W3CDTF">2015-09-23T13:04:03Z</dcterms:created>
  <dcterms:modified xsi:type="dcterms:W3CDTF">2015-09-30T12:58:19Z</dcterms:modified>
</cp:coreProperties>
</file>