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65" r:id="rId4"/>
    <p:sldId id="260" r:id="rId5"/>
    <p:sldId id="261" r:id="rId6"/>
    <p:sldId id="266" r:id="rId7"/>
    <p:sldId id="267" r:id="rId8"/>
    <p:sldId id="264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20B17-55E4-40AE-8928-45DF9D076133}" type="datetimeFigureOut">
              <a:rPr lang="hr-HR" smtClean="0"/>
              <a:pPr/>
              <a:t>30.4.2015.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A015C-02FD-40EC-9F41-37F5F41CBE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6508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015C-02FD-40EC-9F41-37F5F41CBE28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286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015C-02FD-40EC-9F41-37F5F41CBE28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3438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5D94-667C-4ECA-88AB-21DA44F21C88}" type="datetimeFigureOut">
              <a:rPr lang="hr-HR" smtClean="0"/>
              <a:pPr/>
              <a:t>30.4.2015.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4A2D8E-1701-47D9-9502-B149B24279B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5D94-667C-4ECA-88AB-21DA44F21C88}" type="datetimeFigureOut">
              <a:rPr lang="hr-HR" smtClean="0"/>
              <a:pPr/>
              <a:t>30.4.2015.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2D8E-1701-47D9-9502-B149B24279B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5D94-667C-4ECA-88AB-21DA44F21C88}" type="datetimeFigureOut">
              <a:rPr lang="hr-HR" smtClean="0"/>
              <a:pPr/>
              <a:t>30.4.2015.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2D8E-1701-47D9-9502-B149B24279B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F55D94-667C-4ECA-88AB-21DA44F21C88}" type="datetimeFigureOut">
              <a:rPr lang="hr-HR" smtClean="0"/>
              <a:pPr/>
              <a:t>30.4.2015.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54A2D8E-1701-47D9-9502-B149B24279B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5D94-667C-4ECA-88AB-21DA44F21C88}" type="datetimeFigureOut">
              <a:rPr lang="hr-HR" smtClean="0"/>
              <a:pPr/>
              <a:t>30.4.2015.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2D8E-1701-47D9-9502-B149B24279B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5D94-667C-4ECA-88AB-21DA44F21C88}" type="datetimeFigureOut">
              <a:rPr lang="hr-HR" smtClean="0"/>
              <a:pPr/>
              <a:t>30.4.2015.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2D8E-1701-47D9-9502-B149B24279B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2D8E-1701-47D9-9502-B149B24279B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5D94-667C-4ECA-88AB-21DA44F21C88}" type="datetimeFigureOut">
              <a:rPr lang="hr-HR" smtClean="0"/>
              <a:pPr/>
              <a:t>30.4.2015.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5D94-667C-4ECA-88AB-21DA44F21C88}" type="datetimeFigureOut">
              <a:rPr lang="hr-HR" smtClean="0"/>
              <a:pPr/>
              <a:t>30.4.2015.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2D8E-1701-47D9-9502-B149B24279B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5D94-667C-4ECA-88AB-21DA44F21C88}" type="datetimeFigureOut">
              <a:rPr lang="hr-HR" smtClean="0"/>
              <a:pPr/>
              <a:t>30.4.2015.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2D8E-1701-47D9-9502-B149B24279B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F55D94-667C-4ECA-88AB-21DA44F21C88}" type="datetimeFigureOut">
              <a:rPr lang="hr-HR" smtClean="0"/>
              <a:pPr/>
              <a:t>30.4.2015.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4A2D8E-1701-47D9-9502-B149B24279B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5D94-667C-4ECA-88AB-21DA44F21C88}" type="datetimeFigureOut">
              <a:rPr lang="hr-HR" smtClean="0"/>
              <a:pPr/>
              <a:t>30.4.2015.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4A2D8E-1701-47D9-9502-B149B24279B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F55D94-667C-4ECA-88AB-21DA44F21C88}" type="datetimeFigureOut">
              <a:rPr lang="hr-HR" smtClean="0"/>
              <a:pPr/>
              <a:t>30.4.2015.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54A2D8E-1701-47D9-9502-B149B24279B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1.svibanj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Međunarodni praznik rada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4293096"/>
            <a:ext cx="10820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7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Međunarodni praznik rada obilježava se kao spomen na velike radničke demonstracije od</a:t>
            </a:r>
            <a:r>
              <a:rPr lang="hr-HR" dirty="0" smtClean="0"/>
              <a:t>r</a:t>
            </a:r>
            <a:r>
              <a:rPr lang="vi-VN" dirty="0" smtClean="0"/>
              <a:t>žane u Chicagu </a:t>
            </a:r>
            <a:r>
              <a:rPr lang="vi-VN" dirty="0" smtClean="0"/>
              <a:t>1</a:t>
            </a:r>
            <a:r>
              <a:rPr lang="vi-VN" dirty="0" smtClean="0"/>
              <a:t>. </a:t>
            </a:r>
            <a:r>
              <a:rPr lang="hr-HR" dirty="0" smtClean="0"/>
              <a:t>svibnja</a:t>
            </a:r>
            <a:r>
              <a:rPr lang="vi-VN" dirty="0" smtClean="0"/>
              <a:t> 1886. godine, kada je u sukobima s policijom poginulo više od dvije stotine radnika, a </a:t>
            </a:r>
            <a:r>
              <a:rPr lang="vi-VN" dirty="0" smtClean="0"/>
              <a:t>osm</a:t>
            </a:r>
            <a:r>
              <a:rPr lang="hr-HR" dirty="0" smtClean="0"/>
              <a:t>e</a:t>
            </a:r>
            <a:r>
              <a:rPr lang="vi-VN" dirty="0" smtClean="0"/>
              <a:t>ro </a:t>
            </a:r>
            <a:r>
              <a:rPr lang="vi-VN" dirty="0" smtClean="0"/>
              <a:t>je radnika osuđeno na </a:t>
            </a:r>
            <a:r>
              <a:rPr lang="vi-VN" dirty="0" smtClean="0"/>
              <a:t>smrt</a:t>
            </a:r>
            <a:endParaRPr lang="hr-HR" dirty="0" smtClean="0"/>
          </a:p>
          <a:p>
            <a:r>
              <a:rPr lang="hr-HR" dirty="0" smtClean="0"/>
              <a:t>1. svibanj se obilježava od 1889. godine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svibanj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468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404664"/>
            <a:ext cx="9083352" cy="787152"/>
          </a:xfrm>
        </p:spPr>
        <p:txBody>
          <a:bodyPr>
            <a:normAutofit/>
          </a:bodyPr>
          <a:lstStyle/>
          <a:p>
            <a:pPr algn="ctr"/>
            <a:r>
              <a:rPr lang="hr-HR" sz="3800" dirty="0" smtClean="0"/>
              <a:t>Ilustracija prosvjeda u Chicagu 1.svibnja 1896.</a:t>
            </a:r>
            <a:endParaRPr lang="hr-HR" sz="3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552728" cy="497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61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 Hrvatskoj 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hr-HR" sz="2800" dirty="0">
                <a:latin typeface="Times New Roman"/>
                <a:ea typeface="Times New Roman"/>
                <a:cs typeface="Times New Roman"/>
              </a:rPr>
              <a:t>počeo se slaviti 1890. 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godine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zagrebački </a:t>
            </a:r>
            <a:r>
              <a:rPr lang="hr-HR" sz="2800" dirty="0">
                <a:latin typeface="Times New Roman"/>
                <a:ea typeface="Times New Roman"/>
                <a:cs typeface="Times New Roman"/>
              </a:rPr>
              <a:t>radnici 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su kao </a:t>
            </a:r>
            <a:r>
              <a:rPr lang="hr-HR" sz="2800" dirty="0">
                <a:latin typeface="Times New Roman"/>
                <a:ea typeface="Times New Roman"/>
                <a:cs typeface="Times New Roman"/>
              </a:rPr>
              <a:t>uvod u proslavu te godine održali niz štrajkova i 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skupova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hr-HR" sz="2800" dirty="0">
                <a:latin typeface="Times New Roman"/>
                <a:ea typeface="Times New Roman"/>
                <a:cs typeface="Times New Roman"/>
              </a:rPr>
              <a:t>zgradi Hrvatskoga doma, kako su pisale Narodne novine, govornici su na velikoj radničkoj skupštini pred 1000 radnika naglašavali: "Mi smo za rad, ali hoćemo živjeti kao 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ljudi !"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5770984" cy="787152"/>
          </a:xfrm>
        </p:spPr>
        <p:txBody>
          <a:bodyPr/>
          <a:lstStyle/>
          <a:p>
            <a:pPr algn="ctr"/>
            <a:r>
              <a:rPr lang="hr-HR" dirty="0" smtClean="0"/>
              <a:t>Prvi svibanj u Hrvatskoj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04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3996"/>
            <a:ext cx="7402828" cy="52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09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u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 slobodnoj </a:t>
            </a:r>
            <a:r>
              <a:rPr lang="hr-HR" sz="2800" dirty="0">
                <a:latin typeface="Times New Roman"/>
                <a:ea typeface="Times New Roman"/>
                <a:cs typeface="Times New Roman"/>
              </a:rPr>
              <a:t>i neovisnoj Hrvatskoj prema Zakonu o 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bladanima</a:t>
            </a:r>
            <a:r>
              <a:rPr lang="hr-HR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spomendanima </a:t>
            </a:r>
            <a:r>
              <a:rPr lang="hr-HR" sz="2800" dirty="0">
                <a:latin typeface="Times New Roman"/>
                <a:ea typeface="Times New Roman"/>
                <a:cs typeface="Times New Roman"/>
              </a:rPr>
              <a:t>i neradnim 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danima 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izglasanom </a:t>
            </a:r>
            <a:r>
              <a:rPr lang="hr-HR" sz="2800" dirty="0">
                <a:latin typeface="Times New Roman"/>
                <a:ea typeface="Times New Roman"/>
                <a:cs typeface="Times New Roman"/>
              </a:rPr>
              <a:t>u 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Saboru, </a:t>
            </a:r>
            <a:r>
              <a:rPr lang="hr-HR" sz="2800" dirty="0">
                <a:latin typeface="Times New Roman"/>
                <a:ea typeface="Times New Roman"/>
                <a:cs typeface="Times New Roman"/>
              </a:rPr>
              <a:t>u travnju 1996. godine, službeni naziv ovoga 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praznika bio je </a:t>
            </a:r>
            <a:r>
              <a:rPr lang="hr-HR" sz="2800" b="1" dirty="0">
                <a:latin typeface="Times New Roman"/>
                <a:ea typeface="Times New Roman"/>
                <a:cs typeface="Times New Roman"/>
              </a:rPr>
              <a:t>Blagdan </a:t>
            </a:r>
            <a:r>
              <a:rPr lang="hr-HR" sz="2800" b="1" dirty="0" smtClean="0">
                <a:latin typeface="Times New Roman"/>
                <a:ea typeface="Times New Roman"/>
                <a:cs typeface="Times New Roman"/>
              </a:rPr>
              <a:t>rada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dana </a:t>
            </a:r>
            <a:r>
              <a:rPr lang="hr-HR" sz="2800" dirty="0">
                <a:latin typeface="Times New Roman"/>
                <a:ea typeface="Times New Roman"/>
                <a:cs typeface="Times New Roman"/>
              </a:rPr>
              <a:t>2. studenoga 2001. 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godine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hr-HR" sz="2800" dirty="0">
                <a:latin typeface="Times New Roman"/>
                <a:ea typeface="Times New Roman"/>
                <a:cs typeface="Times New Roman"/>
              </a:rPr>
              <a:t>izmjenama i dopunama spomenutoga zakona službeni naziv </a:t>
            </a:r>
            <a:r>
              <a:rPr lang="hr-HR" sz="2800" dirty="0" smtClean="0">
                <a:latin typeface="Times New Roman"/>
                <a:ea typeface="Times New Roman"/>
                <a:cs typeface="Times New Roman"/>
              </a:rPr>
              <a:t>postao je </a:t>
            </a:r>
            <a:r>
              <a:rPr lang="hr-HR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Praznik </a:t>
            </a:r>
            <a:r>
              <a:rPr lang="hr-HR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rada</a:t>
            </a:r>
            <a:endParaRPr lang="hr-HR" sz="2800" baseline="30000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latin typeface="Times New Roman" pitchFamily="18" charset="0"/>
                <a:ea typeface="Calibri"/>
                <a:cs typeface="Times New Roman" pitchFamily="18" charset="0"/>
              </a:rPr>
              <a:t>d</a:t>
            </a:r>
            <a:r>
              <a:rPr lang="hr-HR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anas u Hrvatskoj se </a:t>
            </a:r>
            <a:r>
              <a:rPr lang="hr-HR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prvosvibanjska </a:t>
            </a:r>
            <a:r>
              <a:rPr lang="hr-HR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proslava najčešće obilježava okupljanjima radnika, </a:t>
            </a:r>
            <a:r>
              <a:rPr lang="hr-HR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tradicionalnim  biciklijadama </a:t>
            </a:r>
            <a:r>
              <a:rPr lang="hr-HR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i </a:t>
            </a:r>
            <a:r>
              <a:rPr lang="hr-HR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dijeljenjem prvosvibanjskog, radničkog graha</a:t>
            </a:r>
            <a:endParaRPr lang="hr-HR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1.svibanj danas…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696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Prvosvibanjska </a:t>
            </a:r>
            <a:r>
              <a:rPr lang="hr-HR" dirty="0" err="1" smtClean="0"/>
              <a:t>biciklijada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16824" cy="417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5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</a:t>
            </a:r>
            <a:r>
              <a:rPr lang="hr-HR" smtClean="0"/>
              <a:t>Čestitamo 1.svibanj-</a:t>
            </a:r>
            <a:br>
              <a:rPr lang="hr-HR" smtClean="0"/>
            </a:br>
            <a:r>
              <a:rPr lang="hr-HR" smtClean="0"/>
              <a:t> međunarodni praznik rada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450" y="-99392"/>
            <a:ext cx="9267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06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</TotalTime>
  <Words>207</Words>
  <Application>Microsoft Office PowerPoint</Application>
  <PresentationFormat>On-screen Show (4:3)</PresentationFormat>
  <Paragraphs>18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Papir</vt:lpstr>
      <vt:lpstr>Međunarodni praznik rada</vt:lpstr>
      <vt:lpstr>1. svibanj</vt:lpstr>
      <vt:lpstr>Ilustracija prosvjeda u Chicagu 1.svibnja 1896.</vt:lpstr>
      <vt:lpstr>Prvi svibanj u Hrvatskoj</vt:lpstr>
      <vt:lpstr>Slide 5</vt:lpstr>
      <vt:lpstr>1.svibanj danas…</vt:lpstr>
      <vt:lpstr>Prvosvibanjska biciklijada </vt:lpstr>
      <vt:lpstr> Čestitamo 1.svibanj-  međunarodni praznik rada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Međunarodni praznik rada</dc:title>
  <dc:creator>Anita</dc:creator>
  <cp:lastModifiedBy>Anita</cp:lastModifiedBy>
  <cp:revision>29</cp:revision>
  <dcterms:created xsi:type="dcterms:W3CDTF">2015-04-13T11:14:03Z</dcterms:created>
  <dcterms:modified xsi:type="dcterms:W3CDTF">2015-04-30T13:59:46Z</dcterms:modified>
</cp:coreProperties>
</file>