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9" r:id="rId5"/>
    <p:sldId id="265" r:id="rId6"/>
    <p:sldId id="260" r:id="rId7"/>
    <p:sldId id="266" r:id="rId8"/>
    <p:sldId id="261" r:id="rId9"/>
    <p:sldId id="263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D05A-BFB5-4CC1-A683-DCBB8CA31C6D}" type="datetimeFigureOut">
              <a:rPr lang="hr-HR" smtClean="0"/>
              <a:pPr/>
              <a:t>1.2.2015.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CD2A-E84F-40EA-BD3C-95A651F1C27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D05A-BFB5-4CC1-A683-DCBB8CA31C6D}" type="datetimeFigureOut">
              <a:rPr lang="hr-HR" smtClean="0"/>
              <a:pPr/>
              <a:t>1.2.2015.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CD2A-E84F-40EA-BD3C-95A651F1C27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D05A-BFB5-4CC1-A683-DCBB8CA31C6D}" type="datetimeFigureOut">
              <a:rPr lang="hr-HR" smtClean="0"/>
              <a:pPr/>
              <a:t>1.2.2015.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CD2A-E84F-40EA-BD3C-95A651F1C27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D05A-BFB5-4CC1-A683-DCBB8CA31C6D}" type="datetimeFigureOut">
              <a:rPr lang="hr-HR" smtClean="0"/>
              <a:pPr/>
              <a:t>1.2.2015.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CD2A-E84F-40EA-BD3C-95A651F1C27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D05A-BFB5-4CC1-A683-DCBB8CA31C6D}" type="datetimeFigureOut">
              <a:rPr lang="hr-HR" smtClean="0"/>
              <a:pPr/>
              <a:t>1.2.2015.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7A2CD2A-E84F-40EA-BD3C-95A651F1C27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D05A-BFB5-4CC1-A683-DCBB8CA31C6D}" type="datetimeFigureOut">
              <a:rPr lang="hr-HR" smtClean="0"/>
              <a:pPr/>
              <a:t>1.2.2015.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CD2A-E84F-40EA-BD3C-95A651F1C27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D05A-BFB5-4CC1-A683-DCBB8CA31C6D}" type="datetimeFigureOut">
              <a:rPr lang="hr-HR" smtClean="0"/>
              <a:pPr/>
              <a:t>1.2.2015.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CD2A-E84F-40EA-BD3C-95A651F1C27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D05A-BFB5-4CC1-A683-DCBB8CA31C6D}" type="datetimeFigureOut">
              <a:rPr lang="hr-HR" smtClean="0"/>
              <a:pPr/>
              <a:t>1.2.2015.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CD2A-E84F-40EA-BD3C-95A651F1C27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D05A-BFB5-4CC1-A683-DCBB8CA31C6D}" type="datetimeFigureOut">
              <a:rPr lang="hr-HR" smtClean="0"/>
              <a:pPr/>
              <a:t>1.2.2015.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CD2A-E84F-40EA-BD3C-95A651F1C27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D05A-BFB5-4CC1-A683-DCBB8CA31C6D}" type="datetimeFigureOut">
              <a:rPr lang="hr-HR" smtClean="0"/>
              <a:pPr/>
              <a:t>1.2.2015.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CD2A-E84F-40EA-BD3C-95A651F1C27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D05A-BFB5-4CC1-A683-DCBB8CA31C6D}" type="datetimeFigureOut">
              <a:rPr lang="hr-HR" smtClean="0"/>
              <a:pPr/>
              <a:t>1.2.2015.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CD2A-E84F-40EA-BD3C-95A651F1C27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FFED05A-BFB5-4CC1-A683-DCBB8CA31C6D}" type="datetimeFigureOut">
              <a:rPr lang="hr-HR" smtClean="0"/>
              <a:pPr/>
              <a:t>1.2.2015.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7A2CD2A-E84F-40EA-BD3C-95A651F1C27F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Holokaust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Nikola Brozić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Značenje riječi holokaust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zvorno, riječ holokaust označava žrtvu paljenicu, pri kojoj se spaljuje cijela životinja</a:t>
            </a: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anas je međutim u cijelom svijetu ta riječ uobičajeno ime za genocid nad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Židovima</a:t>
            </a:r>
          </a:p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u širem značenju i sustavno istrebljivanje drugih grupa (prvenstveno Ro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ma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) za vrijeme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nacističkog režima u Njemačkoj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Kratki tijek…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u razdoblju između 1933. i 1945. nacistička Njemačka je provodila genocid nad Židovima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osnivani su koncentracijski logori, radni logori i geta (dijelovi grada odvojeni bodljikavom žicom u kojima je stanovništvo prepuštano polaganom umiranju)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poč.1942. Njemačka donosi odluku o ‘’konačnom rješenju židovskog pitanja’’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šest logora je pretvoreno u ‘’logore istrebljenja’’ (Belzec,  Sobibor, Treblinka, Chelmno, Majdanek, Auschwitz)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procjenjuje se da je do kraja Drugog svjeskog rata ubijeno oko 6 milijuna Židova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Žrtva holokausta: Ana Frank</a:t>
            </a:r>
            <a:endParaRPr lang="hr-H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615" y="1844824"/>
            <a:ext cx="8832873" cy="4014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291264" cy="576068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Frank ( Frankfurt na Majni, 12. lipnja 1929. – koncentracijski logor Bergen-Belsen, ožujak 1945.) bila je Židovka i autorica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Dnevnika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u kojem je neposredno i iskreno posvjedočila o drami svakodnevice i odrastanja u izolaciji, strahu i skrivanju</a:t>
            </a: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isala je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patnjama Židova za vrijeme Drugo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svjetskog rata</a:t>
            </a: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ođena je u Frankfurtu na Majni 12. lipnja 1929., a većinu života provela je u Amsterdamu u koji je nje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zi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na obitelj p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bjegla nakon što su Židovi bili nepoželjni u Njemačkoj dolaskom nacista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Žrtva holokausta: Lea Deutsch</a:t>
            </a:r>
            <a:endParaRPr lang="hr-HR" dirty="0"/>
          </a:p>
        </p:txBody>
      </p:sp>
      <p:pic>
        <p:nvPicPr>
          <p:cNvPr id="2050" name="Picture 2" descr="C:\Users\Anita\Desktop\Lea Deutsch - Google pretraživanje_files\blank_data_002\150px-Lea_Deutsch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079832"/>
            <a:ext cx="3672408" cy="54596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104456"/>
          </a:xfrm>
        </p:spPr>
        <p:txBody>
          <a:bodyPr/>
          <a:lstStyle/>
          <a:p>
            <a:r>
              <a:rPr lang="vi-VN" b="1" dirty="0" smtClean="0"/>
              <a:t>Lea Deutsch </a:t>
            </a:r>
            <a:r>
              <a:rPr lang="vi-VN" dirty="0" smtClean="0"/>
              <a:t>(Zagreb, 18. siječnja 1927. - Auschwitz, 1943.</a:t>
            </a:r>
            <a:r>
              <a:rPr lang="hr-HR" baseline="30000" dirty="0" smtClean="0"/>
              <a:t>)</a:t>
            </a:r>
            <a:r>
              <a:rPr lang="hr-HR" dirty="0" smtClean="0"/>
              <a:t> </a:t>
            </a:r>
            <a:r>
              <a:rPr lang="vi-VN" dirty="0" smtClean="0"/>
              <a:t>bila je hrvatska dječja glumica židovskog podrijetla koja je umrla za vrijeme holokausta, najmlađa glumica koja je stala na daske zagrebačkog Hrvatskog narodnog kazališta </a:t>
            </a:r>
            <a:endParaRPr lang="hr-HR" dirty="0" smtClean="0"/>
          </a:p>
          <a:p>
            <a:r>
              <a:rPr lang="hr-HR" dirty="0" smtClean="0"/>
              <a:t>č</a:t>
            </a:r>
            <a:r>
              <a:rPr lang="vi-VN" dirty="0" smtClean="0"/>
              <a:t>esto su je nazivali </a:t>
            </a:r>
            <a:r>
              <a:rPr lang="vi-VN" i="1" dirty="0" smtClean="0"/>
              <a:t>čudom od djeteta</a:t>
            </a:r>
            <a:r>
              <a:rPr lang="vi-VN" dirty="0" smtClean="0"/>
              <a:t> i hrvatskom Shirley Temple koja je u isto vrijeme bila hollywoodska glumačka zvijezda</a:t>
            </a:r>
            <a:endParaRPr lang="en-US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600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hr-HR" i="1" dirty="0" smtClean="0"/>
              <a:t>‘’Tragedija nastala kao posljedica holokausta se ne može izbrisati. Mora biti zapamćena sa sramom i strahom dokle god ljudsko sjećanje bude postojalo. Samo ako se sjećamo, onda možemo odati prikladnu počast žrtvama. Milioni nedužnih Židova i pripadnika drugih manjina ubijani su na nezamislive barbarske načine. Nikada ne smijemo zaboraviti te muškarce, žene i djecu, niti njihovu agoniju.’’</a:t>
            </a:r>
            <a:r>
              <a:rPr lang="hr-HR" dirty="0" smtClean="0"/>
              <a:t> (Generalni sekretar Ujedinjenih naroda, Kofi Annan, 27. siječnja 2006.)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20448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8800" dirty="0" smtClean="0"/>
              <a:t>Hvala na pažnji</a:t>
            </a:r>
            <a:endParaRPr lang="hr-HR" sz="8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92</TotalTime>
  <Words>397</Words>
  <Application>Microsoft Office PowerPoint</Application>
  <PresentationFormat>On-screen Show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Holokaust</vt:lpstr>
      <vt:lpstr>Značenje riječi holokaust</vt:lpstr>
      <vt:lpstr>Kratki tijek…</vt:lpstr>
      <vt:lpstr>Žrtva holokausta: Ana Frank</vt:lpstr>
      <vt:lpstr>Slide 5</vt:lpstr>
      <vt:lpstr>Žrtva holokausta: Lea Deutsch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Holokaus</dc:title>
  <dc:creator>Anita</dc:creator>
  <cp:lastModifiedBy>Anita</cp:lastModifiedBy>
  <cp:revision>28</cp:revision>
  <dcterms:created xsi:type="dcterms:W3CDTF">2015-01-19T12:21:02Z</dcterms:created>
  <dcterms:modified xsi:type="dcterms:W3CDTF">2015-02-01T20:16:36Z</dcterms:modified>
</cp:coreProperties>
</file>