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2CCC4D-4C43-4D41-AB05-EE310BEAA4A4}" type="datetimeFigureOut">
              <a:rPr lang="hr-HR" smtClean="0"/>
              <a:pPr/>
              <a:t>17.6.2014.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BAA1E2-A2BF-4F9B-A372-495B9BE0238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20688"/>
            <a:ext cx="8229600" cy="2579712"/>
          </a:xfrm>
        </p:spPr>
        <p:txBody>
          <a:bodyPr>
            <a:normAutofit/>
          </a:bodyPr>
          <a:lstStyle/>
          <a:p>
            <a:r>
              <a:rPr lang="hr-HR" dirty="0" smtClean="0"/>
              <a:t>LA NOSTRA ITALIA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Picture 3" descr="BANDI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356992"/>
            <a:ext cx="5616624" cy="25404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PRODOTTI GASTRONOMICI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Cotoletta alla milanese</a:t>
            </a:r>
          </a:p>
          <a:p>
            <a:r>
              <a:rPr lang="hr-HR" dirty="0" smtClean="0"/>
              <a:t>Risotto alla milanese</a:t>
            </a:r>
          </a:p>
          <a:p>
            <a:r>
              <a:rPr lang="hr-HR" dirty="0" smtClean="0"/>
              <a:t>Panettone</a:t>
            </a:r>
          </a:p>
          <a:p>
            <a:r>
              <a:rPr lang="hr-HR" dirty="0" smtClean="0"/>
              <a:t>Colomba pasquale</a:t>
            </a:r>
            <a:endParaRPr lang="hr-HR" dirty="0"/>
          </a:p>
        </p:txBody>
      </p:sp>
      <p:pic>
        <p:nvPicPr>
          <p:cNvPr id="13" name="Content Placeholder 12" descr="come-preparare-la-colomba-in-casa_c04510763a844a50caedb5b07123477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4149080"/>
            <a:ext cx="1943758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4" name="Picture 13" descr="costoletta_milanese_4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556792"/>
            <a:ext cx="2016224" cy="1344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" name="Picture 14" descr="Panettone_ve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645024"/>
            <a:ext cx="2232248" cy="16521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" name="Picture 15" descr="risotto-allo-zafferano-ricetta-risotto-alla-milane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1916832"/>
            <a:ext cx="1915413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 REGIONI ITALIANE</a:t>
            </a:r>
            <a:endParaRPr lang="hr-HR" dirty="0"/>
          </a:p>
        </p:txBody>
      </p:sp>
      <p:pic>
        <p:nvPicPr>
          <p:cNvPr id="6" name="Content Placeholder 5" descr="Italia+politic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2074" y="1600200"/>
            <a:ext cx="3628852" cy="452596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L ‘Italia è suddivisa in  regioni. Roma è la capitale d’Italia, ma ogni regione ha il proprio capoluogo. </a:t>
            </a:r>
          </a:p>
          <a:p>
            <a:endParaRPr lang="hr-HR" sz="2000" dirty="0" smtClean="0"/>
          </a:p>
          <a:p>
            <a:r>
              <a:rPr lang="hr-HR" sz="2000" dirty="0" smtClean="0"/>
              <a:t>Ogni regione si divide in unità più piccole, chiamate province e ogni provincia comprende più comuni</a:t>
            </a:r>
            <a:r>
              <a:rPr lang="hr-HR" sz="2000" b="1" dirty="0" smtClean="0"/>
              <a:t>.</a:t>
            </a:r>
            <a:endParaRPr lang="hr-HR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LA LOMBARDIA</a:t>
            </a:r>
            <a:endParaRPr lang="hr-HR" dirty="0"/>
          </a:p>
        </p:txBody>
      </p:sp>
      <p:pic>
        <p:nvPicPr>
          <p:cNvPr id="5" name="Content Placeholder 4" descr="cartina_lombardia_455254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420888"/>
            <a:ext cx="4176464" cy="352839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Capoluogo: Milano </a:t>
            </a:r>
          </a:p>
          <a:p>
            <a:r>
              <a:rPr lang="hr-HR" sz="2000" dirty="0" smtClean="0"/>
              <a:t>Province: Bergamo, Brescia, Como, Cremona, Lecco, Lodi, Mantova, Milano, Pavia, Sondrio, Varese</a:t>
            </a:r>
          </a:p>
          <a:p>
            <a:r>
              <a:rPr lang="hr-HR" sz="2000" dirty="0" smtClean="0"/>
              <a:t>È la più ricca e più sviluppata regione italiana con oltre 9 milioni di abitanti. </a:t>
            </a:r>
          </a:p>
          <a:p>
            <a:r>
              <a:rPr lang="hr-HR" sz="2000" dirty="0" smtClean="0"/>
              <a:t>Qui si trovano i bellissimi laghi: il Lago di Garda, il Lago Maggiore, il Lago di Como , il Lago di Lugano , il Lago d’Iseo e il Lago d’Idro.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MILANO</a:t>
            </a:r>
            <a:endParaRPr lang="hr-HR" dirty="0"/>
          </a:p>
        </p:txBody>
      </p:sp>
      <p:pic>
        <p:nvPicPr>
          <p:cNvPr id="5" name="Content Placeholder 4" descr="milanodavede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5"/>
            <a:ext cx="4104455" cy="496855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È la città italiana più europea.</a:t>
            </a:r>
          </a:p>
          <a:p>
            <a:r>
              <a:rPr lang="hr-HR" sz="2000" dirty="0" smtClean="0"/>
              <a:t>Ricca e moderna, è il capoluogo finanziario d’Italia.</a:t>
            </a:r>
          </a:p>
          <a:p>
            <a:r>
              <a:rPr lang="hr-HR" sz="2000" dirty="0" smtClean="0"/>
              <a:t>È sede di grandi banche e aziende italiane ed estere.</a:t>
            </a:r>
          </a:p>
          <a:p>
            <a:r>
              <a:rPr lang="hr-HR" sz="2000" dirty="0" smtClean="0"/>
              <a:t>Le quattro capitali della moda sono: </a:t>
            </a:r>
            <a:r>
              <a:rPr lang="hr-HR" sz="2000" b="1" dirty="0" smtClean="0"/>
              <a:t>Milano</a:t>
            </a:r>
            <a:r>
              <a:rPr lang="hr-HR" sz="2000" dirty="0" smtClean="0"/>
              <a:t>, Parigi, Londra e New York.</a:t>
            </a:r>
            <a:endParaRPr lang="hr-H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IL DUOMO</a:t>
            </a:r>
            <a:endParaRPr lang="hr-HR" dirty="0"/>
          </a:p>
        </p:txBody>
      </p:sp>
      <p:pic>
        <p:nvPicPr>
          <p:cNvPr id="5" name="Content Placeholder 4" descr="IL DUOM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4038600" cy="403177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È il monumento più rappresentativo di Milano.</a:t>
            </a:r>
          </a:p>
          <a:p>
            <a:r>
              <a:rPr lang="hr-HR" sz="2000" dirty="0" smtClean="0"/>
              <a:t>Il Duomo, di stile gotico, è una delle più grandi e belle catedrali del mondo.</a:t>
            </a:r>
            <a:endParaRPr lang="hr-H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IL TEATRO ALLA SCALA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5" name="Content Placeholder 4" descr="SCAL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4244280" cy="28320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È uno dei teatri più famosi al mondo.</a:t>
            </a:r>
          </a:p>
          <a:p>
            <a:r>
              <a:rPr lang="hr-HR" sz="2000" dirty="0" smtClean="0"/>
              <a:t>Il teatro prende il nome dalla Chiesa di Santa Maria alla Scala.</a:t>
            </a:r>
          </a:p>
          <a:p>
            <a:r>
              <a:rPr lang="it-IT" sz="2000" dirty="0" smtClean="0"/>
              <a:t>Al</a:t>
            </a:r>
            <a:r>
              <a:rPr lang="hr-HR" sz="2000" dirty="0" smtClean="0"/>
              <a:t> Teatro alla </a:t>
            </a:r>
            <a:r>
              <a:rPr lang="it-IT" sz="2000" dirty="0" smtClean="0"/>
              <a:t>Scala naturalmente hanno cantato i maggiori artisti lirici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LA GALLERIA VITTORIO EMANUELE</a:t>
            </a:r>
            <a:endParaRPr lang="hr-HR" dirty="0"/>
          </a:p>
        </p:txBody>
      </p:sp>
      <p:pic>
        <p:nvPicPr>
          <p:cNvPr id="5" name="Content Placeholder 4" descr="LA GALLER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60848"/>
            <a:ext cx="4038600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256584"/>
          </a:xfrm>
        </p:spPr>
        <p:txBody>
          <a:bodyPr>
            <a:normAutofit lnSpcReduction="10000"/>
          </a:bodyPr>
          <a:lstStyle/>
          <a:p>
            <a:r>
              <a:rPr lang="hr-HR" sz="2000" dirty="0" smtClean="0"/>
              <a:t>È un passaggio coperto che collega Piazza della Scalla e Piazza Duomo.</a:t>
            </a:r>
          </a:p>
          <a:p>
            <a:r>
              <a:rPr lang="it-IT" sz="2000" dirty="0" smtClean="0"/>
              <a:t>L'Ottagono centrale è considerato il salotto della città. </a:t>
            </a:r>
            <a:r>
              <a:rPr lang="hr-HR" sz="2000" dirty="0" smtClean="0"/>
              <a:t>A</a:t>
            </a:r>
            <a:r>
              <a:rPr lang="it-IT" sz="2000" dirty="0" smtClean="0"/>
              <a:t>l centro</a:t>
            </a:r>
            <a:r>
              <a:rPr lang="hr-HR" sz="2000" dirty="0" smtClean="0"/>
              <a:t> si trova </a:t>
            </a:r>
            <a:r>
              <a:rPr lang="it-IT" sz="2000" dirty="0" smtClean="0"/>
              <a:t>lo stemma di Casa Savoi</a:t>
            </a:r>
            <a:r>
              <a:rPr lang="hr-HR" sz="2000" dirty="0" smtClean="0"/>
              <a:t>a</a:t>
            </a:r>
            <a:r>
              <a:rPr lang="it-IT" sz="2000" dirty="0" smtClean="0"/>
              <a:t>. </a:t>
            </a:r>
            <a:endParaRPr lang="hr-HR" sz="2000" dirty="0" smtClean="0"/>
          </a:p>
          <a:p>
            <a:r>
              <a:rPr lang="hr-HR" sz="2000" dirty="0" smtClean="0"/>
              <a:t>Ci sono</a:t>
            </a:r>
            <a:r>
              <a:rPr lang="it-IT" sz="2000" dirty="0" smtClean="0"/>
              <a:t> </a:t>
            </a:r>
            <a:r>
              <a:rPr lang="hr-HR" sz="2000" dirty="0" smtClean="0"/>
              <a:t>anche </a:t>
            </a:r>
            <a:r>
              <a:rPr lang="it-IT" sz="2000" dirty="0" smtClean="0"/>
              <a:t>gli stemmi delle quattro città che in epoche diverse sono state capitali del Regno d'Italia: Milano</a:t>
            </a:r>
            <a:r>
              <a:rPr lang="hr-HR" sz="2000" dirty="0" smtClean="0"/>
              <a:t> – Torino – Firenze – Roma.</a:t>
            </a:r>
          </a:p>
          <a:p>
            <a:r>
              <a:rPr lang="it-IT" sz="2000" dirty="0" smtClean="0"/>
              <a:t>In galleria </a:t>
            </a:r>
            <a:r>
              <a:rPr lang="hr-HR" sz="2000" dirty="0" smtClean="0"/>
              <a:t>ci sono </a:t>
            </a:r>
            <a:r>
              <a:rPr lang="it-IT" sz="2000" dirty="0" smtClean="0"/>
              <a:t>numerosi negozi di griffe e marchi prestigiosi,</a:t>
            </a:r>
            <a:r>
              <a:rPr lang="hr-HR" sz="2000" dirty="0" smtClean="0"/>
              <a:t> </a:t>
            </a:r>
            <a:r>
              <a:rPr lang="it-IT" sz="2000" dirty="0" smtClean="0"/>
              <a:t>famosi caffè</a:t>
            </a:r>
            <a:r>
              <a:rPr lang="hr-HR" sz="2000" dirty="0" smtClean="0"/>
              <a:t> e </a:t>
            </a:r>
            <a:r>
              <a:rPr lang="it-IT" sz="2000" dirty="0" smtClean="0"/>
              <a:t>ristoranti</a:t>
            </a:r>
            <a:r>
              <a:rPr lang="hr-HR" sz="2000" dirty="0" smtClean="0"/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LE COLLONE DI SAN LORENZO</a:t>
            </a:r>
            <a:endParaRPr lang="hr-HR" dirty="0"/>
          </a:p>
        </p:txBody>
      </p:sp>
      <p:pic>
        <p:nvPicPr>
          <p:cNvPr id="5" name="Content Placeholder 4" descr="colonne_san_lorenz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4038600" cy="3532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</a:t>
            </a:r>
            <a:r>
              <a:rPr lang="it-IT" sz="2000" dirty="0" smtClean="0"/>
              <a:t>ono un'antica costruzione di epoca medievale di Milano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Ci sono </a:t>
            </a:r>
            <a:r>
              <a:rPr lang="it-IT" sz="2000" dirty="0" smtClean="0"/>
              <a:t>sedici colonne, alte circa 7 metri e mezzo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Le colonne sono trasportate nell’attuale località a completare La Basilica di San Lorenzo.</a:t>
            </a:r>
            <a:endParaRPr lang="hr-H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IL CASTELLO SFORZESCO</a:t>
            </a:r>
            <a:endParaRPr lang="hr-HR" dirty="0"/>
          </a:p>
        </p:txBody>
      </p:sp>
      <p:pic>
        <p:nvPicPr>
          <p:cNvPr id="5" name="Content Placeholder 4" descr="castellosforzesco-gallery-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4038600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È</a:t>
            </a:r>
            <a:r>
              <a:rPr lang="hr-HR" sz="2000" dirty="0" smtClean="0"/>
              <a:t> </a:t>
            </a:r>
            <a:r>
              <a:rPr lang="it-IT" sz="2000" dirty="0" smtClean="0"/>
              <a:t>uno dei principali simboli di Milano e della sua storia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Costruito da Francesco Sforza.</a:t>
            </a:r>
          </a:p>
          <a:p>
            <a:r>
              <a:rPr lang="hr-HR" sz="2000" dirty="0" smtClean="0"/>
              <a:t>Un tempo era residenzia dei duchi di Milano.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302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LA NOSTRA ITALIA  </vt:lpstr>
      <vt:lpstr>LE REGIONI ITALIANE</vt:lpstr>
      <vt:lpstr>LA LOMBARDIA</vt:lpstr>
      <vt:lpstr>MILANO</vt:lpstr>
      <vt:lpstr>IL DUOMO</vt:lpstr>
      <vt:lpstr>IL TEATRO ALLA SCALA </vt:lpstr>
      <vt:lpstr>LA GALLERIA VITTORIO EMANUELE</vt:lpstr>
      <vt:lpstr>LE COLLONE DI SAN LORENZO</vt:lpstr>
      <vt:lpstr>IL CASTELLO SFORZESCO</vt:lpstr>
      <vt:lpstr>PRODOTTI GASTRONOMICI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NOSTRA ITALIA</dc:title>
  <dc:creator>Milan</dc:creator>
  <cp:lastModifiedBy>Milan</cp:lastModifiedBy>
  <cp:revision>19</cp:revision>
  <dcterms:created xsi:type="dcterms:W3CDTF">2014-06-02T11:06:40Z</dcterms:created>
  <dcterms:modified xsi:type="dcterms:W3CDTF">2014-06-17T10:56:39Z</dcterms:modified>
</cp:coreProperties>
</file>