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6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3.5.2013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6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u="sng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</a:rPr>
              <a:t>One </a:t>
            </a:r>
            <a:r>
              <a:rPr lang="hr-HR" b="1" i="1" u="sng" dirty="0" err="1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</a:rPr>
              <a:t>Direction</a:t>
            </a:r>
            <a:r>
              <a:rPr lang="hr-HR" b="1" i="1" u="sng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</a:rPr>
              <a:t> ( 1D )</a:t>
            </a:r>
            <a:endParaRPr lang="hr-HR" b="1" i="1" u="sng" dirty="0">
              <a:solidFill>
                <a:schemeClr val="accent1">
                  <a:lumMod val="75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                                    </a:t>
            </a:r>
            <a:r>
              <a:rPr lang="hr-HR" dirty="0" smtClean="0">
                <a:solidFill>
                  <a:srgbClr val="C00000"/>
                </a:solidFill>
                <a:latin typeface="Bauhaus 93" pitchFamily="82" charset="0"/>
                <a:cs typeface="Arial" pitchFamily="34" charset="0"/>
              </a:rPr>
              <a:t>Ema , Marija i Katja</a:t>
            </a:r>
            <a:endParaRPr lang="hr-HR" dirty="0">
              <a:solidFill>
                <a:srgbClr val="C00000"/>
              </a:solidFill>
              <a:latin typeface="Bauhaus 93" pitchFamily="82" charset="0"/>
              <a:cs typeface="Arial" pitchFamily="34" charset="0"/>
            </a:endParaRPr>
          </a:p>
        </p:txBody>
      </p:sp>
      <p:sp>
        <p:nvSpPr>
          <p:cNvPr id="4" name="5-kraka zvijezda 3"/>
          <p:cNvSpPr/>
          <p:nvPr/>
        </p:nvSpPr>
        <p:spPr>
          <a:xfrm rot="20582568">
            <a:off x="2175960" y="4028687"/>
            <a:ext cx="792088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5-kraka zvijezda 5"/>
          <p:cNvSpPr/>
          <p:nvPr/>
        </p:nvSpPr>
        <p:spPr>
          <a:xfrm rot="2187403">
            <a:off x="5696239" y="5093958"/>
            <a:ext cx="792088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5-kraka zvijezda 6"/>
          <p:cNvSpPr/>
          <p:nvPr/>
        </p:nvSpPr>
        <p:spPr>
          <a:xfrm rot="20582568">
            <a:off x="791848" y="500296"/>
            <a:ext cx="792088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5-kraka zvijezda 7"/>
          <p:cNvSpPr/>
          <p:nvPr/>
        </p:nvSpPr>
        <p:spPr>
          <a:xfrm rot="20582568">
            <a:off x="706354" y="5463590"/>
            <a:ext cx="518721" cy="49635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5-kraka zvijezda 8"/>
          <p:cNvSpPr/>
          <p:nvPr/>
        </p:nvSpPr>
        <p:spPr>
          <a:xfrm rot="2871301">
            <a:off x="7280415" y="1055823"/>
            <a:ext cx="792088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sp>
        <p:nvSpPr>
          <p:cNvPr id="10" name="5-kraka zvijezda 9"/>
          <p:cNvSpPr/>
          <p:nvPr/>
        </p:nvSpPr>
        <p:spPr>
          <a:xfrm rot="20582568">
            <a:off x="3902147" y="1183502"/>
            <a:ext cx="792088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19860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                    One </a:t>
            </a:r>
            <a:r>
              <a:rPr lang="hr-HR" dirty="0" err="1" smtClean="0">
                <a:solidFill>
                  <a:srgbClr val="FF0000"/>
                </a:solidFill>
              </a:rPr>
              <a:t>Direction</a:t>
            </a:r>
            <a:r>
              <a:rPr lang="hr-HR" dirty="0" smtClean="0">
                <a:solidFill>
                  <a:srgbClr val="FF0000"/>
                </a:solidFill>
              </a:rPr>
              <a:t/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pet dečki kojima je san bio da prođu na engleskom  natjecanju X-</a:t>
            </a:r>
            <a:r>
              <a:rPr lang="hr-HR" dirty="0" err="1" smtClean="0"/>
              <a:t>Factor</a:t>
            </a:r>
            <a:r>
              <a:rPr lang="hr-HR" dirty="0" smtClean="0"/>
              <a:t> , stvorio se Britansko-Irski </a:t>
            </a:r>
            <a:r>
              <a:rPr lang="hr-HR" dirty="0" err="1" smtClean="0"/>
              <a:t>boy</a:t>
            </a:r>
            <a:r>
              <a:rPr lang="hr-HR" dirty="0" smtClean="0"/>
              <a:t> </a:t>
            </a:r>
            <a:r>
              <a:rPr lang="hr-HR" dirty="0" err="1" smtClean="0"/>
              <a:t>band</a:t>
            </a:r>
            <a:r>
              <a:rPr lang="hr-HR" dirty="0" smtClean="0"/>
              <a:t> . Članovi tog </a:t>
            </a:r>
            <a:r>
              <a:rPr lang="hr-HR" dirty="0" err="1" smtClean="0"/>
              <a:t>boy</a:t>
            </a:r>
            <a:r>
              <a:rPr lang="hr-HR" dirty="0"/>
              <a:t> </a:t>
            </a:r>
            <a:r>
              <a:rPr lang="hr-HR" dirty="0" smtClean="0"/>
              <a:t>benda su :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Niall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Horan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Harry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Styles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            Louis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Tomlinson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            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Liam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Payne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Zayn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Malik 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66657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863"/>
            <a:ext cx="9144000" cy="618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61973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1876425" cy="243840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955445" y="301252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NIALL HORAN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48680"/>
            <a:ext cx="1933575" cy="236220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3552646" y="3012521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ZAYN MALIK 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13185"/>
            <a:ext cx="1743075" cy="2397696"/>
          </a:xfrm>
          <a:prstGeom prst="rect">
            <a:avLst/>
          </a:prstGeom>
        </p:spPr>
      </p:pic>
      <p:sp>
        <p:nvSpPr>
          <p:cNvPr id="10" name="TekstniOkvir 9"/>
          <p:cNvSpPr txBox="1"/>
          <p:nvPr/>
        </p:nvSpPr>
        <p:spPr>
          <a:xfrm>
            <a:off x="5903493" y="3037867"/>
            <a:ext cx="196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LOUIS TOMLINSON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58403"/>
            <a:ext cx="2024062" cy="2562885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1085795" y="6047371"/>
            <a:ext cx="15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HARRY STYLES</a:t>
            </a:r>
            <a:endParaRPr lang="hr-HR" dirty="0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46" y="3458403"/>
            <a:ext cx="1762125" cy="2600325"/>
          </a:xfrm>
          <a:prstGeom prst="rect">
            <a:avLst/>
          </a:prstGeom>
        </p:spPr>
      </p:pic>
      <p:sp>
        <p:nvSpPr>
          <p:cNvPr id="14" name="TekstniOkvir 13"/>
          <p:cNvSpPr txBox="1"/>
          <p:nvPr/>
        </p:nvSpPr>
        <p:spPr>
          <a:xfrm>
            <a:off x="3776444" y="6058728"/>
            <a:ext cx="13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LIAM PAYNE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9682848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98122" y="1582341"/>
            <a:ext cx="31952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r>
              <a:rPr lang="en-US" dirty="0" smtClean="0"/>
              <a:t>1</a:t>
            </a:r>
            <a:r>
              <a:rPr lang="en-US" dirty="0"/>
              <a:t>. What Makes You Beautiful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Gotta</a:t>
            </a:r>
            <a:r>
              <a:rPr lang="en-US" dirty="0"/>
              <a:t> Be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One Thing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More Than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Up All Night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6. I Wish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7. Tell Me A Lie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8. Taken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9. I Want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10. Everything About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11. Same Mistakes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12. Save You Tonight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13. Stole My Heart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2195736" y="620688"/>
            <a:ext cx="487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Snimili su 2 albuma :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Night</a:t>
            </a:r>
            <a:r>
              <a:rPr lang="hr-HR" dirty="0" smtClean="0"/>
              <a:t> i </a:t>
            </a:r>
            <a:r>
              <a:rPr lang="hr-HR" dirty="0" err="1" smtClean="0"/>
              <a:t>Take</a:t>
            </a:r>
            <a:r>
              <a:rPr lang="hr-HR" dirty="0" smtClean="0"/>
              <a:t> Me Home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79896" y="1451467"/>
            <a:ext cx="30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err="1" smtClean="0"/>
              <a:t>Up</a:t>
            </a:r>
            <a:r>
              <a:rPr lang="hr-HR" b="1" dirty="0" smtClean="0"/>
              <a:t> </a:t>
            </a:r>
            <a:r>
              <a:rPr lang="hr-HR" b="1" dirty="0" err="1" smtClean="0"/>
              <a:t>All</a:t>
            </a:r>
            <a:r>
              <a:rPr lang="hr-HR" b="1" dirty="0" smtClean="0"/>
              <a:t> </a:t>
            </a:r>
            <a:r>
              <a:rPr lang="hr-HR" b="1" dirty="0" err="1" smtClean="0"/>
              <a:t>Night</a:t>
            </a:r>
            <a:r>
              <a:rPr lang="hr-HR" b="1" dirty="0" smtClean="0"/>
              <a:t>( popis pjesama ) 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4427984" y="1397675"/>
            <a:ext cx="4320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/>
              <a:t>Take</a:t>
            </a:r>
            <a:r>
              <a:rPr lang="hr-HR" b="1" dirty="0"/>
              <a:t> Me Home (popis pjesama):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 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1. 'Live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're </a:t>
            </a:r>
            <a:r>
              <a:rPr lang="hr-HR" dirty="0" err="1"/>
              <a:t>Young</a:t>
            </a:r>
            <a:r>
              <a:rPr lang="hr-HR" dirty="0"/>
              <a:t>' 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2. 'Kiss </a:t>
            </a:r>
            <a:r>
              <a:rPr lang="hr-HR" dirty="0" err="1"/>
              <a:t>You</a:t>
            </a:r>
            <a:r>
              <a:rPr lang="hr-HR" dirty="0"/>
              <a:t>' 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3. '</a:t>
            </a:r>
            <a:r>
              <a:rPr lang="hr-HR" dirty="0" err="1"/>
              <a:t>Little</a:t>
            </a:r>
            <a:r>
              <a:rPr lang="hr-HR" dirty="0"/>
              <a:t> </a:t>
            </a:r>
            <a:r>
              <a:rPr lang="hr-HR" dirty="0" err="1"/>
              <a:t>Things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4. 'C'</a:t>
            </a:r>
            <a:r>
              <a:rPr lang="hr-HR" dirty="0" err="1"/>
              <a:t>mon</a:t>
            </a:r>
            <a:r>
              <a:rPr lang="hr-HR" dirty="0"/>
              <a:t>, C'</a:t>
            </a:r>
            <a:r>
              <a:rPr lang="hr-HR" dirty="0" err="1"/>
              <a:t>mon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5. '</a:t>
            </a:r>
            <a:r>
              <a:rPr lang="hr-HR" dirty="0" err="1"/>
              <a:t>Last</a:t>
            </a:r>
            <a:r>
              <a:rPr lang="hr-HR" dirty="0"/>
              <a:t> First Kiss' 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6. '</a:t>
            </a:r>
            <a:r>
              <a:rPr lang="hr-HR" dirty="0" err="1"/>
              <a:t>Heart</a:t>
            </a:r>
            <a:r>
              <a:rPr lang="hr-HR" dirty="0"/>
              <a:t> </a:t>
            </a:r>
            <a:r>
              <a:rPr lang="hr-HR" dirty="0" err="1"/>
              <a:t>Attack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7. '</a:t>
            </a:r>
            <a:r>
              <a:rPr lang="hr-HR" dirty="0" err="1"/>
              <a:t>Rock</a:t>
            </a:r>
            <a:r>
              <a:rPr lang="hr-HR" dirty="0"/>
              <a:t> Me'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8. '</a:t>
            </a:r>
            <a:r>
              <a:rPr lang="hr-HR" dirty="0" err="1"/>
              <a:t>Change</a:t>
            </a:r>
            <a:r>
              <a:rPr lang="hr-HR" dirty="0"/>
              <a:t>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err="1"/>
              <a:t>Mind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9. 'I </a:t>
            </a:r>
            <a:r>
              <a:rPr lang="hr-HR" dirty="0" err="1"/>
              <a:t>Would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10. '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Again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11. '</a:t>
            </a:r>
            <a:r>
              <a:rPr lang="hr-HR" dirty="0" err="1"/>
              <a:t>Back</a:t>
            </a:r>
            <a:r>
              <a:rPr lang="hr-HR" dirty="0"/>
              <a:t> For </a:t>
            </a:r>
            <a:r>
              <a:rPr lang="hr-HR" dirty="0" err="1"/>
              <a:t>You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12. '</a:t>
            </a:r>
            <a:r>
              <a:rPr lang="hr-HR" dirty="0" err="1"/>
              <a:t>They</a:t>
            </a:r>
            <a:r>
              <a:rPr lang="hr-HR" dirty="0"/>
              <a:t> Don't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'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13. '</a:t>
            </a:r>
            <a:r>
              <a:rPr lang="hr-HR" dirty="0" err="1"/>
              <a:t>Summer</a:t>
            </a:r>
            <a:r>
              <a:rPr lang="hr-HR" dirty="0"/>
              <a:t> Love'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65973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dodjeli nagrada…..&lt;3 &lt;3 </a:t>
            </a: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r="6077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One </a:t>
            </a:r>
            <a:r>
              <a:rPr lang="hr-HR" dirty="0" err="1" smtClean="0"/>
              <a:t>Direction</a:t>
            </a:r>
            <a:r>
              <a:rPr lang="hr-HR" dirty="0" smtClean="0"/>
              <a:t> ……..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786384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569372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3370488" y="2276872"/>
            <a:ext cx="2611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Kraj </a:t>
            </a:r>
            <a:endParaRPr lang="hr-HR" sz="7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37212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107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One Direction ( 1D )</vt:lpstr>
      <vt:lpstr>                    One Direction  </vt:lpstr>
      <vt:lpstr>PowerPointova prezentacija</vt:lpstr>
      <vt:lpstr>PowerPointova prezentacija</vt:lpstr>
      <vt:lpstr>PowerPointova prezentacija</vt:lpstr>
      <vt:lpstr>Na dodjeli nagrada…..&lt;3 &lt;3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Direction ( 1D )</dc:title>
  <cp:lastModifiedBy>osnovna</cp:lastModifiedBy>
  <cp:revision>8</cp:revision>
  <dcterms:modified xsi:type="dcterms:W3CDTF">2013-05-03T16:54:26Z</dcterms:modified>
</cp:coreProperties>
</file>